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AA5965-07F8-4810-A874-8878436E6B3F}" v="221" dt="2022-06-12T09:27:56.9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119" d="100"/>
          <a:sy n="119" d="100"/>
        </p:scale>
        <p:origin x="96" y="3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ned shah" userId="f07c624b5dd8b873" providerId="Windows Live" clId="Web-{1EAA5965-07F8-4810-A874-8878436E6B3F}"/>
    <pc:docChg chg="addSld modSld">
      <pc:chgData name="juned shah" userId="f07c624b5dd8b873" providerId="Windows Live" clId="Web-{1EAA5965-07F8-4810-A874-8878436E6B3F}" dt="2022-06-12T09:27:56.939" v="196" actId="14100"/>
      <pc:docMkLst>
        <pc:docMk/>
      </pc:docMkLst>
      <pc:sldChg chg="modSp">
        <pc:chgData name="juned shah" userId="f07c624b5dd8b873" providerId="Windows Live" clId="Web-{1EAA5965-07F8-4810-A874-8878436E6B3F}" dt="2022-06-12T09:02:54.002" v="3" actId="20577"/>
        <pc:sldMkLst>
          <pc:docMk/>
          <pc:sldMk cId="356326839" sldId="256"/>
        </pc:sldMkLst>
        <pc:spChg chg="mod">
          <ac:chgData name="juned shah" userId="f07c624b5dd8b873" providerId="Windows Live" clId="Web-{1EAA5965-07F8-4810-A874-8878436E6B3F}" dt="2022-06-12T09:02:46.314" v="1" actId="20577"/>
          <ac:spMkLst>
            <pc:docMk/>
            <pc:sldMk cId="356326839" sldId="256"/>
            <ac:spMk id="2" creationId="{00000000-0000-0000-0000-000000000000}"/>
          </ac:spMkLst>
        </pc:spChg>
        <pc:spChg chg="mod">
          <ac:chgData name="juned shah" userId="f07c624b5dd8b873" providerId="Windows Live" clId="Web-{1EAA5965-07F8-4810-A874-8878436E6B3F}" dt="2022-06-12T09:02:54.002" v="3" actId="20577"/>
          <ac:spMkLst>
            <pc:docMk/>
            <pc:sldMk cId="356326839" sldId="256"/>
            <ac:spMk id="3" creationId="{00000000-0000-0000-0000-000000000000}"/>
          </ac:spMkLst>
        </pc:spChg>
      </pc:sldChg>
      <pc:sldChg chg="addSp modSp new mod setBg setClrOvrMap">
        <pc:chgData name="juned shah" userId="f07c624b5dd8b873" providerId="Windows Live" clId="Web-{1EAA5965-07F8-4810-A874-8878436E6B3F}" dt="2022-06-12T09:04:16.631" v="17" actId="20577"/>
        <pc:sldMkLst>
          <pc:docMk/>
          <pc:sldMk cId="2016370919" sldId="257"/>
        </pc:sldMkLst>
        <pc:spChg chg="mod">
          <ac:chgData name="juned shah" userId="f07c624b5dd8b873" providerId="Windows Live" clId="Web-{1EAA5965-07F8-4810-A874-8878436E6B3F}" dt="2022-06-12T09:04:06.146" v="15"/>
          <ac:spMkLst>
            <pc:docMk/>
            <pc:sldMk cId="2016370919" sldId="257"/>
            <ac:spMk id="2" creationId="{B3AD2A80-8A1D-26B5-D31F-DDDE3E1A4A75}"/>
          </ac:spMkLst>
        </pc:spChg>
        <pc:spChg chg="mod">
          <ac:chgData name="juned shah" userId="f07c624b5dd8b873" providerId="Windows Live" clId="Web-{1EAA5965-07F8-4810-A874-8878436E6B3F}" dt="2022-06-12T09:04:16.631" v="17" actId="20577"/>
          <ac:spMkLst>
            <pc:docMk/>
            <pc:sldMk cId="2016370919" sldId="257"/>
            <ac:spMk id="3" creationId="{0D24986D-5C95-17E3-9466-6F8862F04273}"/>
          </ac:spMkLst>
        </pc:spChg>
        <pc:spChg chg="add">
          <ac:chgData name="juned shah" userId="f07c624b5dd8b873" providerId="Windows Live" clId="Web-{1EAA5965-07F8-4810-A874-8878436E6B3F}" dt="2022-06-12T09:04:06.146" v="15"/>
          <ac:spMkLst>
            <pc:docMk/>
            <pc:sldMk cId="2016370919" sldId="257"/>
            <ac:spMk id="8" creationId="{C314C310-850D-4491-AA52-C75BEA68B68C}"/>
          </ac:spMkLst>
        </pc:spChg>
        <pc:grpChg chg="add">
          <ac:chgData name="juned shah" userId="f07c624b5dd8b873" providerId="Windows Live" clId="Web-{1EAA5965-07F8-4810-A874-8878436E6B3F}" dt="2022-06-12T09:04:06.146" v="15"/>
          <ac:grpSpMkLst>
            <pc:docMk/>
            <pc:sldMk cId="2016370919" sldId="257"/>
            <ac:grpSpMk id="10" creationId="{D4EC3799-3F52-48CE-85CC-83AED368EB42}"/>
          </ac:grpSpMkLst>
        </pc:grpChg>
        <pc:cxnChg chg="add">
          <ac:chgData name="juned shah" userId="f07c624b5dd8b873" providerId="Windows Live" clId="Web-{1EAA5965-07F8-4810-A874-8878436E6B3F}" dt="2022-06-12T09:04:06.146" v="15"/>
          <ac:cxnSpMkLst>
            <pc:docMk/>
            <pc:sldMk cId="2016370919" sldId="257"/>
            <ac:cxnSpMk id="14" creationId="{789E20C7-BB50-4317-93C7-90C8ED80B275}"/>
          </ac:cxnSpMkLst>
        </pc:cxnChg>
      </pc:sldChg>
      <pc:sldChg chg="addSp modSp new mod setBg">
        <pc:chgData name="juned shah" userId="f07c624b5dd8b873" providerId="Windows Live" clId="Web-{1EAA5965-07F8-4810-A874-8878436E6B3F}" dt="2022-06-12T09:05:38.229" v="36"/>
        <pc:sldMkLst>
          <pc:docMk/>
          <pc:sldMk cId="2370890324" sldId="258"/>
        </pc:sldMkLst>
        <pc:spChg chg="mod">
          <ac:chgData name="juned shah" userId="f07c624b5dd8b873" providerId="Windows Live" clId="Web-{1EAA5965-07F8-4810-A874-8878436E6B3F}" dt="2022-06-12T09:05:38.229" v="36"/>
          <ac:spMkLst>
            <pc:docMk/>
            <pc:sldMk cId="2370890324" sldId="258"/>
            <ac:spMk id="2" creationId="{54C0C9F2-73CF-7494-825A-3265C0273DC9}"/>
          </ac:spMkLst>
        </pc:spChg>
        <pc:spChg chg="mod">
          <ac:chgData name="juned shah" userId="f07c624b5dd8b873" providerId="Windows Live" clId="Web-{1EAA5965-07F8-4810-A874-8878436E6B3F}" dt="2022-06-12T09:05:38.229" v="36"/>
          <ac:spMkLst>
            <pc:docMk/>
            <pc:sldMk cId="2370890324" sldId="258"/>
            <ac:spMk id="3" creationId="{3E5EE330-2DA9-165F-2351-38DC1E000961}"/>
          </ac:spMkLst>
        </pc:spChg>
        <pc:spChg chg="add">
          <ac:chgData name="juned shah" userId="f07c624b5dd8b873" providerId="Windows Live" clId="Web-{1EAA5965-07F8-4810-A874-8878436E6B3F}" dt="2022-06-12T09:05:38.229" v="36"/>
          <ac:spMkLst>
            <pc:docMk/>
            <pc:sldMk cId="2370890324" sldId="258"/>
            <ac:spMk id="8" creationId="{324E43EB-867C-4B35-9A5C-E435157C7297}"/>
          </ac:spMkLst>
        </pc:spChg>
        <pc:spChg chg="add">
          <ac:chgData name="juned shah" userId="f07c624b5dd8b873" providerId="Windows Live" clId="Web-{1EAA5965-07F8-4810-A874-8878436E6B3F}" dt="2022-06-12T09:05:38.229" v="36"/>
          <ac:spMkLst>
            <pc:docMk/>
            <pc:sldMk cId="2370890324" sldId="258"/>
            <ac:spMk id="10" creationId="{A7C0F5DA-B59F-4F13-8BB8-FFD8F2C572BC}"/>
          </ac:spMkLst>
        </pc:spChg>
        <pc:spChg chg="add">
          <ac:chgData name="juned shah" userId="f07c624b5dd8b873" providerId="Windows Live" clId="Web-{1EAA5965-07F8-4810-A874-8878436E6B3F}" dt="2022-06-12T09:05:38.229" v="36"/>
          <ac:spMkLst>
            <pc:docMk/>
            <pc:sldMk cId="2370890324" sldId="258"/>
            <ac:spMk id="12" creationId="{9CEA1DEC-CC9E-4776-9E08-048A15BFA6CA}"/>
          </ac:spMkLst>
        </pc:spChg>
        <pc:spChg chg="add">
          <ac:chgData name="juned shah" userId="f07c624b5dd8b873" providerId="Windows Live" clId="Web-{1EAA5965-07F8-4810-A874-8878436E6B3F}" dt="2022-06-12T09:05:38.229" v="36"/>
          <ac:spMkLst>
            <pc:docMk/>
            <pc:sldMk cId="2370890324" sldId="258"/>
            <ac:spMk id="14" creationId="{9CE399CF-F4B8-4832-A8CB-B93F6B1EF44B}"/>
          </ac:spMkLst>
        </pc:spChg>
        <pc:spChg chg="add">
          <ac:chgData name="juned shah" userId="f07c624b5dd8b873" providerId="Windows Live" clId="Web-{1EAA5965-07F8-4810-A874-8878436E6B3F}" dt="2022-06-12T09:05:38.229" v="36"/>
          <ac:spMkLst>
            <pc:docMk/>
            <pc:sldMk cId="2370890324" sldId="258"/>
            <ac:spMk id="16" creationId="{1F23E73A-FDC8-462C-83C1-3AA8961449CF}"/>
          </ac:spMkLst>
        </pc:spChg>
      </pc:sldChg>
      <pc:sldChg chg="addSp delSp modSp new mod setBg setClrOvrMap">
        <pc:chgData name="juned shah" userId="f07c624b5dd8b873" providerId="Windows Live" clId="Web-{1EAA5965-07F8-4810-A874-8878436E6B3F}" dt="2022-06-12T09:07:38.172" v="65" actId="14100"/>
        <pc:sldMkLst>
          <pc:docMk/>
          <pc:sldMk cId="57134078" sldId="259"/>
        </pc:sldMkLst>
        <pc:spChg chg="add mod">
          <ac:chgData name="juned shah" userId="f07c624b5dd8b873" providerId="Windows Live" clId="Web-{1EAA5965-07F8-4810-A874-8878436E6B3F}" dt="2022-06-12T09:07:38.172" v="65" actId="14100"/>
          <ac:spMkLst>
            <pc:docMk/>
            <pc:sldMk cId="57134078" sldId="259"/>
            <ac:spMk id="2" creationId="{037F0E23-5A48-8148-D74A-A1A2DB869545}"/>
          </ac:spMkLst>
        </pc:spChg>
        <pc:spChg chg="add del">
          <ac:chgData name="juned shah" userId="f07c624b5dd8b873" providerId="Windows Live" clId="Web-{1EAA5965-07F8-4810-A874-8878436E6B3F}" dt="2022-06-12T09:06:52.295" v="50"/>
          <ac:spMkLst>
            <pc:docMk/>
            <pc:sldMk cId="57134078" sldId="259"/>
            <ac:spMk id="18" creationId="{20E145FF-1D18-4246-A2BA-9F6B4D53364C}"/>
          </ac:spMkLst>
        </pc:spChg>
        <pc:spChg chg="add del">
          <ac:chgData name="juned shah" userId="f07c624b5dd8b873" providerId="Windows Live" clId="Web-{1EAA5965-07F8-4810-A874-8878436E6B3F}" dt="2022-06-12T09:06:52.295" v="50"/>
          <ac:spMkLst>
            <pc:docMk/>
            <pc:sldMk cId="57134078" sldId="259"/>
            <ac:spMk id="20" creationId="{C314C310-850D-4491-AA52-C75BEA68B68C}"/>
          </ac:spMkLst>
        </pc:spChg>
        <pc:spChg chg="add">
          <ac:chgData name="juned shah" userId="f07c624b5dd8b873" providerId="Windows Live" clId="Web-{1EAA5965-07F8-4810-A874-8878436E6B3F}" dt="2022-06-12T09:06:52.342" v="51"/>
          <ac:spMkLst>
            <pc:docMk/>
            <pc:sldMk cId="57134078" sldId="259"/>
            <ac:spMk id="24" creationId="{425EBAFC-9388-432A-BCFD-EEA2F410D8EC}"/>
          </ac:spMkLst>
        </pc:spChg>
        <pc:spChg chg="add">
          <ac:chgData name="juned shah" userId="f07c624b5dd8b873" providerId="Windows Live" clId="Web-{1EAA5965-07F8-4810-A874-8878436E6B3F}" dt="2022-06-12T09:06:52.342" v="51"/>
          <ac:spMkLst>
            <pc:docMk/>
            <pc:sldMk cId="57134078" sldId="259"/>
            <ac:spMk id="29" creationId="{20E145FF-1D18-4246-A2BA-9F6B4D53364C}"/>
          </ac:spMkLst>
        </pc:spChg>
        <pc:spChg chg="add">
          <ac:chgData name="juned shah" userId="f07c624b5dd8b873" providerId="Windows Live" clId="Web-{1EAA5965-07F8-4810-A874-8878436E6B3F}" dt="2022-06-12T09:06:52.342" v="51"/>
          <ac:spMkLst>
            <pc:docMk/>
            <pc:sldMk cId="57134078" sldId="259"/>
            <ac:spMk id="30" creationId="{712E451E-151A-4910-BF41-6A040B65982B}"/>
          </ac:spMkLst>
        </pc:spChg>
        <pc:spChg chg="add">
          <ac:chgData name="juned shah" userId="f07c624b5dd8b873" providerId="Windows Live" clId="Web-{1EAA5965-07F8-4810-A874-8878436E6B3F}" dt="2022-06-12T09:06:52.342" v="51"/>
          <ac:spMkLst>
            <pc:docMk/>
            <pc:sldMk cId="57134078" sldId="259"/>
            <ac:spMk id="31" creationId="{C296EFE4-A70C-4388-9A15-3F657B6615FD}"/>
          </ac:spMkLst>
        </pc:spChg>
        <pc:grpChg chg="add del">
          <ac:chgData name="juned shah" userId="f07c624b5dd8b873" providerId="Windows Live" clId="Web-{1EAA5965-07F8-4810-A874-8878436E6B3F}" dt="2022-06-12T09:06:52.295" v="50"/>
          <ac:grpSpMkLst>
            <pc:docMk/>
            <pc:sldMk cId="57134078" sldId="259"/>
            <ac:grpSpMk id="7" creationId="{7084313B-C03D-4981-9786-879159A60395}"/>
          </ac:grpSpMkLst>
        </pc:grpChg>
        <pc:grpChg chg="add del">
          <ac:chgData name="juned shah" userId="f07c624b5dd8b873" providerId="Windows Live" clId="Web-{1EAA5965-07F8-4810-A874-8878436E6B3F}" dt="2022-06-12T09:06:52.295" v="50"/>
          <ac:grpSpMkLst>
            <pc:docMk/>
            <pc:sldMk cId="57134078" sldId="259"/>
            <ac:grpSpMk id="22" creationId="{D4EC3799-3F52-48CE-85CC-83AED368EB42}"/>
          </ac:grpSpMkLst>
        </pc:grpChg>
        <pc:grpChg chg="add">
          <ac:chgData name="juned shah" userId="f07c624b5dd8b873" providerId="Windows Live" clId="Web-{1EAA5965-07F8-4810-A874-8878436E6B3F}" dt="2022-06-12T09:06:52.342" v="51"/>
          <ac:grpSpMkLst>
            <pc:docMk/>
            <pc:sldMk cId="57134078" sldId="259"/>
            <ac:grpSpMk id="28" creationId="{7084313B-C03D-4981-9786-879159A60395}"/>
          </ac:grpSpMkLst>
        </pc:grpChg>
        <pc:cxnChg chg="add del">
          <ac:chgData name="juned shah" userId="f07c624b5dd8b873" providerId="Windows Live" clId="Web-{1EAA5965-07F8-4810-A874-8878436E6B3F}" dt="2022-06-12T09:06:52.295" v="50"/>
          <ac:cxnSpMkLst>
            <pc:docMk/>
            <pc:sldMk cId="57134078" sldId="259"/>
            <ac:cxnSpMk id="26" creationId="{789E20C7-BB50-4317-93C7-90C8ED80B275}"/>
          </ac:cxnSpMkLst>
        </pc:cxnChg>
      </pc:sldChg>
      <pc:sldChg chg="addSp modSp new">
        <pc:chgData name="juned shah" userId="f07c624b5dd8b873" providerId="Windows Live" clId="Web-{1EAA5965-07F8-4810-A874-8878436E6B3F}" dt="2022-06-12T09:09:20.193" v="84" actId="20577"/>
        <pc:sldMkLst>
          <pc:docMk/>
          <pc:sldMk cId="3392847278" sldId="260"/>
        </pc:sldMkLst>
        <pc:spChg chg="add mod">
          <ac:chgData name="juned shah" userId="f07c624b5dd8b873" providerId="Windows Live" clId="Web-{1EAA5965-07F8-4810-A874-8878436E6B3F}" dt="2022-06-12T09:09:20.193" v="84" actId="20577"/>
          <ac:spMkLst>
            <pc:docMk/>
            <pc:sldMk cId="3392847278" sldId="260"/>
            <ac:spMk id="2" creationId="{F5717301-5BF5-D3A9-E296-D8E1B80200F8}"/>
          </ac:spMkLst>
        </pc:spChg>
      </pc:sldChg>
      <pc:sldChg chg="addSp modSp new mod setBg">
        <pc:chgData name="juned shah" userId="f07c624b5dd8b873" providerId="Windows Live" clId="Web-{1EAA5965-07F8-4810-A874-8878436E6B3F}" dt="2022-06-12T09:09:59.476" v="91"/>
        <pc:sldMkLst>
          <pc:docMk/>
          <pc:sldMk cId="1035530622" sldId="261"/>
        </pc:sldMkLst>
        <pc:spChg chg="add mod ord">
          <ac:chgData name="juned shah" userId="f07c624b5dd8b873" providerId="Windows Live" clId="Web-{1EAA5965-07F8-4810-A874-8878436E6B3F}" dt="2022-06-12T09:09:59.476" v="91"/>
          <ac:spMkLst>
            <pc:docMk/>
            <pc:sldMk cId="1035530622" sldId="261"/>
            <ac:spMk id="2" creationId="{19728B73-BAA7-51F6-C685-8600DD631B45}"/>
          </ac:spMkLst>
        </pc:spChg>
        <pc:spChg chg="add">
          <ac:chgData name="juned shah" userId="f07c624b5dd8b873" providerId="Windows Live" clId="Web-{1EAA5965-07F8-4810-A874-8878436E6B3F}" dt="2022-06-12T09:09:59.476" v="91"/>
          <ac:spMkLst>
            <pc:docMk/>
            <pc:sldMk cId="1035530622" sldId="261"/>
            <ac:spMk id="8" creationId="{85F279D6-ED25-4D3F-9479-8ABB21867D9B}"/>
          </ac:spMkLst>
        </pc:spChg>
        <pc:spChg chg="add">
          <ac:chgData name="juned shah" userId="f07c624b5dd8b873" providerId="Windows Live" clId="Web-{1EAA5965-07F8-4810-A874-8878436E6B3F}" dt="2022-06-12T09:09:59.476" v="91"/>
          <ac:spMkLst>
            <pc:docMk/>
            <pc:sldMk cId="1035530622" sldId="261"/>
            <ac:spMk id="10" creationId="{38D0B1B4-C487-47EF-B7D0-421066454CB6}"/>
          </ac:spMkLst>
        </pc:spChg>
        <pc:spChg chg="add">
          <ac:chgData name="juned shah" userId="f07c624b5dd8b873" providerId="Windows Live" clId="Web-{1EAA5965-07F8-4810-A874-8878436E6B3F}" dt="2022-06-12T09:09:59.476" v="91"/>
          <ac:spMkLst>
            <pc:docMk/>
            <pc:sldMk cId="1035530622" sldId="261"/>
            <ac:spMk id="12" creationId="{0214736A-03B2-4B91-B0AF-B21213F3B9DF}"/>
          </ac:spMkLst>
        </pc:spChg>
        <pc:picChg chg="add mod">
          <ac:chgData name="juned shah" userId="f07c624b5dd8b873" providerId="Windows Live" clId="Web-{1EAA5965-07F8-4810-A874-8878436E6B3F}" dt="2022-06-12T09:09:59.476" v="91"/>
          <ac:picMkLst>
            <pc:docMk/>
            <pc:sldMk cId="1035530622" sldId="261"/>
            <ac:picMk id="3" creationId="{37DF8451-45E3-516D-568E-9628896D9E66}"/>
          </ac:picMkLst>
        </pc:picChg>
      </pc:sldChg>
      <pc:sldChg chg="addSp delSp modSp new mod setBg">
        <pc:chgData name="juned shah" userId="f07c624b5dd8b873" providerId="Windows Live" clId="Web-{1EAA5965-07F8-4810-A874-8878436E6B3F}" dt="2022-06-12T09:12:30.265" v="115"/>
        <pc:sldMkLst>
          <pc:docMk/>
          <pc:sldMk cId="1883278164" sldId="262"/>
        </pc:sldMkLst>
        <pc:spChg chg="mod">
          <ac:chgData name="juned shah" userId="f07c624b5dd8b873" providerId="Windows Live" clId="Web-{1EAA5965-07F8-4810-A874-8878436E6B3F}" dt="2022-06-12T09:12:30.265" v="115"/>
          <ac:spMkLst>
            <pc:docMk/>
            <pc:sldMk cId="1883278164" sldId="262"/>
            <ac:spMk id="2" creationId="{ADF9ECB0-8B82-6CB3-3F93-84F39A2E6373}"/>
          </ac:spMkLst>
        </pc:spChg>
        <pc:spChg chg="del mod">
          <ac:chgData name="juned shah" userId="f07c624b5dd8b873" providerId="Windows Live" clId="Web-{1EAA5965-07F8-4810-A874-8878436E6B3F}" dt="2022-06-12T09:12:30.265" v="115"/>
          <ac:spMkLst>
            <pc:docMk/>
            <pc:sldMk cId="1883278164" sldId="262"/>
            <ac:spMk id="3" creationId="{221249B3-F90A-84DD-A953-8E323C514EA3}"/>
          </ac:spMkLst>
        </pc:spChg>
        <pc:spChg chg="add">
          <ac:chgData name="juned shah" userId="f07c624b5dd8b873" providerId="Windows Live" clId="Web-{1EAA5965-07F8-4810-A874-8878436E6B3F}" dt="2022-06-12T09:12:30.265" v="115"/>
          <ac:spMkLst>
            <pc:docMk/>
            <pc:sldMk cId="1883278164" sldId="262"/>
            <ac:spMk id="18" creationId="{CC28BCC9-4093-4FD5-83EB-7EC297F51396}"/>
          </ac:spMkLst>
        </pc:spChg>
        <pc:grpChg chg="add">
          <ac:chgData name="juned shah" userId="f07c624b5dd8b873" providerId="Windows Live" clId="Web-{1EAA5965-07F8-4810-A874-8878436E6B3F}" dt="2022-06-12T09:12:30.265" v="115"/>
          <ac:grpSpMkLst>
            <pc:docMk/>
            <pc:sldMk cId="1883278164" sldId="262"/>
            <ac:grpSpMk id="9" creationId="{08BCF048-8940-4354-B9EC-5AD74E283CE3}"/>
          </ac:grpSpMkLst>
        </pc:grpChg>
        <pc:graphicFrameChg chg="add">
          <ac:chgData name="juned shah" userId="f07c624b5dd8b873" providerId="Windows Live" clId="Web-{1EAA5965-07F8-4810-A874-8878436E6B3F}" dt="2022-06-12T09:12:30.265" v="115"/>
          <ac:graphicFrameMkLst>
            <pc:docMk/>
            <pc:sldMk cId="1883278164" sldId="262"/>
            <ac:graphicFrameMk id="5" creationId="{8F06BE67-1AE6-5AD8-9E4D-9F73087FD066}"/>
          </ac:graphicFrameMkLst>
        </pc:graphicFrameChg>
      </pc:sldChg>
      <pc:sldChg chg="addSp delSp modSp new mod setBg setClrOvrMap">
        <pc:chgData name="juned shah" userId="f07c624b5dd8b873" providerId="Windows Live" clId="Web-{1EAA5965-07F8-4810-A874-8878436E6B3F}" dt="2022-06-12T09:13:48.990" v="127" actId="14100"/>
        <pc:sldMkLst>
          <pc:docMk/>
          <pc:sldMk cId="496758965" sldId="263"/>
        </pc:sldMkLst>
        <pc:spChg chg="add del mod">
          <ac:chgData name="juned shah" userId="f07c624b5dd8b873" providerId="Windows Live" clId="Web-{1EAA5965-07F8-4810-A874-8878436E6B3F}" dt="2022-06-12T09:13:18.785" v="124"/>
          <ac:spMkLst>
            <pc:docMk/>
            <pc:sldMk cId="496758965" sldId="263"/>
            <ac:spMk id="2" creationId="{97BDE805-FF42-AEF6-70B9-63BE64661517}"/>
          </ac:spMkLst>
        </pc:spChg>
        <pc:spChg chg="add">
          <ac:chgData name="juned shah" userId="f07c624b5dd8b873" providerId="Windows Live" clId="Web-{1EAA5965-07F8-4810-A874-8878436E6B3F}" dt="2022-06-12T09:13:18.785" v="124"/>
          <ac:spMkLst>
            <pc:docMk/>
            <pc:sldMk cId="496758965" sldId="263"/>
            <ac:spMk id="19" creationId="{6288FC2F-B192-42B2-90BE-517E1039BE0B}"/>
          </ac:spMkLst>
        </pc:spChg>
        <pc:spChg chg="add">
          <ac:chgData name="juned shah" userId="f07c624b5dd8b873" providerId="Windows Live" clId="Web-{1EAA5965-07F8-4810-A874-8878436E6B3F}" dt="2022-06-12T09:13:18.785" v="124"/>
          <ac:spMkLst>
            <pc:docMk/>
            <pc:sldMk cId="496758965" sldId="263"/>
            <ac:spMk id="25" creationId="{F9ED434F-8767-46CC-B26B-5AF62FF01E66}"/>
          </ac:spMkLst>
        </pc:spChg>
        <pc:grpChg chg="add">
          <ac:chgData name="juned shah" userId="f07c624b5dd8b873" providerId="Windows Live" clId="Web-{1EAA5965-07F8-4810-A874-8878436E6B3F}" dt="2022-06-12T09:13:18.785" v="124"/>
          <ac:grpSpMkLst>
            <pc:docMk/>
            <pc:sldMk cId="496758965" sldId="263"/>
            <ac:grpSpMk id="8" creationId="{E5D4A15D-C852-47D7-A7E3-7F8FEE9FCA9D}"/>
          </ac:grpSpMkLst>
        </pc:grpChg>
        <pc:grpChg chg="add">
          <ac:chgData name="juned shah" userId="f07c624b5dd8b873" providerId="Windows Live" clId="Web-{1EAA5965-07F8-4810-A874-8878436E6B3F}" dt="2022-06-12T09:13:18.785" v="124"/>
          <ac:grpSpMkLst>
            <pc:docMk/>
            <pc:sldMk cId="496758965" sldId="263"/>
            <ac:grpSpMk id="21" creationId="{2F448CB3-7B4F-45D7-B7C0-DF553DF61453}"/>
          </ac:grpSpMkLst>
        </pc:grpChg>
        <pc:graphicFrameChg chg="add mod">
          <ac:chgData name="juned shah" userId="f07c624b5dd8b873" providerId="Windows Live" clId="Web-{1EAA5965-07F8-4810-A874-8878436E6B3F}" dt="2022-06-12T09:13:48.990" v="127" actId="14100"/>
          <ac:graphicFrameMkLst>
            <pc:docMk/>
            <pc:sldMk cId="496758965" sldId="263"/>
            <ac:graphicFrameMk id="4" creationId="{4B118F3B-FC11-8129-257A-0DA78117554B}"/>
          </ac:graphicFrameMkLst>
        </pc:graphicFrameChg>
      </pc:sldChg>
      <pc:sldChg chg="addSp delSp modSp new mod setBg setClrOvrMap">
        <pc:chgData name="juned shah" userId="f07c624b5dd8b873" providerId="Windows Live" clId="Web-{1EAA5965-07F8-4810-A874-8878436E6B3F}" dt="2022-06-12T09:16:14.341" v="147"/>
        <pc:sldMkLst>
          <pc:docMk/>
          <pc:sldMk cId="3933349255" sldId="264"/>
        </pc:sldMkLst>
        <pc:spChg chg="mod">
          <ac:chgData name="juned shah" userId="f07c624b5dd8b873" providerId="Windows Live" clId="Web-{1EAA5965-07F8-4810-A874-8878436E6B3F}" dt="2022-06-12T09:16:14.341" v="147"/>
          <ac:spMkLst>
            <pc:docMk/>
            <pc:sldMk cId="3933349255" sldId="264"/>
            <ac:spMk id="2" creationId="{DA6AC686-FD15-B700-DF85-35114EA38F05}"/>
          </ac:spMkLst>
        </pc:spChg>
        <pc:spChg chg="del mod">
          <ac:chgData name="juned shah" userId="f07c624b5dd8b873" providerId="Windows Live" clId="Web-{1EAA5965-07F8-4810-A874-8878436E6B3F}" dt="2022-06-12T09:16:14.341" v="147"/>
          <ac:spMkLst>
            <pc:docMk/>
            <pc:sldMk cId="3933349255" sldId="264"/>
            <ac:spMk id="3" creationId="{580D8688-4FE6-F85C-AC82-6A2EC6F8FC17}"/>
          </ac:spMkLst>
        </pc:spChg>
        <pc:spChg chg="add">
          <ac:chgData name="juned shah" userId="f07c624b5dd8b873" providerId="Windows Live" clId="Web-{1EAA5965-07F8-4810-A874-8878436E6B3F}" dt="2022-06-12T09:16:14.341" v="147"/>
          <ac:spMkLst>
            <pc:docMk/>
            <pc:sldMk cId="3933349255" sldId="264"/>
            <ac:spMk id="13" creationId="{F9ED434F-8767-46CC-B26B-5AF62FF01E66}"/>
          </ac:spMkLst>
        </pc:spChg>
        <pc:grpChg chg="add">
          <ac:chgData name="juned shah" userId="f07c624b5dd8b873" providerId="Windows Live" clId="Web-{1EAA5965-07F8-4810-A874-8878436E6B3F}" dt="2022-06-12T09:16:14.341" v="147"/>
          <ac:grpSpMkLst>
            <pc:docMk/>
            <pc:sldMk cId="3933349255" sldId="264"/>
            <ac:grpSpMk id="9" creationId="{2F448CB3-7B4F-45D7-B7C0-DF553DF61453}"/>
          </ac:grpSpMkLst>
        </pc:grpChg>
        <pc:graphicFrameChg chg="add">
          <ac:chgData name="juned shah" userId="f07c624b5dd8b873" providerId="Windows Live" clId="Web-{1EAA5965-07F8-4810-A874-8878436E6B3F}" dt="2022-06-12T09:16:14.341" v="147"/>
          <ac:graphicFrameMkLst>
            <pc:docMk/>
            <pc:sldMk cId="3933349255" sldId="264"/>
            <ac:graphicFrameMk id="5" creationId="{32BDBDE0-0025-A72D-644E-1A5F7E0A9163}"/>
          </ac:graphicFrameMkLst>
        </pc:graphicFrameChg>
      </pc:sldChg>
      <pc:sldChg chg="addSp delSp modSp new mod setBg modClrScheme setClrOvrMap chgLayout">
        <pc:chgData name="juned shah" userId="f07c624b5dd8b873" providerId="Windows Live" clId="Web-{1EAA5965-07F8-4810-A874-8878436E6B3F}" dt="2022-06-12T09:19:46.008" v="159"/>
        <pc:sldMkLst>
          <pc:docMk/>
          <pc:sldMk cId="841979830" sldId="265"/>
        </pc:sldMkLst>
        <pc:spChg chg="add del mod">
          <ac:chgData name="juned shah" userId="f07c624b5dd8b873" providerId="Windows Live" clId="Web-{1EAA5965-07F8-4810-A874-8878436E6B3F}" dt="2022-06-12T09:19:18.069" v="150"/>
          <ac:spMkLst>
            <pc:docMk/>
            <pc:sldMk cId="841979830" sldId="265"/>
            <ac:spMk id="2" creationId="{61E831F7-48F5-33E8-5B90-7BDC5E4F3448}"/>
          </ac:spMkLst>
        </pc:spChg>
        <pc:spChg chg="add del mod">
          <ac:chgData name="juned shah" userId="f07c624b5dd8b873" providerId="Windows Live" clId="Web-{1EAA5965-07F8-4810-A874-8878436E6B3F}" dt="2022-06-12T09:19:18.069" v="150"/>
          <ac:spMkLst>
            <pc:docMk/>
            <pc:sldMk cId="841979830" sldId="265"/>
            <ac:spMk id="3" creationId="{BF446D91-6C52-D51E-7773-0E91F210394E}"/>
          </ac:spMkLst>
        </pc:spChg>
        <pc:spChg chg="add mod ord">
          <ac:chgData name="juned shah" userId="f07c624b5dd8b873" providerId="Windows Live" clId="Web-{1EAA5965-07F8-4810-A874-8878436E6B3F}" dt="2022-06-12T09:19:46.008" v="159"/>
          <ac:spMkLst>
            <pc:docMk/>
            <pc:sldMk cId="841979830" sldId="265"/>
            <ac:spMk id="4" creationId="{84B6F245-EF33-05D4-E30B-ED23BF193FCD}"/>
          </ac:spMkLst>
        </pc:spChg>
        <pc:spChg chg="add del">
          <ac:chgData name="juned shah" userId="f07c624b5dd8b873" providerId="Windows Live" clId="Web-{1EAA5965-07F8-4810-A874-8878436E6B3F}" dt="2022-06-12T09:19:46.008" v="158"/>
          <ac:spMkLst>
            <pc:docMk/>
            <pc:sldMk cId="841979830" sldId="265"/>
            <ac:spMk id="10" creationId="{4F78DAAE-B0C3-49A3-8AB1-AD2FF0E3686F}"/>
          </ac:spMkLst>
        </pc:spChg>
        <pc:spChg chg="add del">
          <ac:chgData name="juned shah" userId="f07c624b5dd8b873" providerId="Windows Live" clId="Web-{1EAA5965-07F8-4810-A874-8878436E6B3F}" dt="2022-06-12T09:19:46.008" v="158"/>
          <ac:spMkLst>
            <pc:docMk/>
            <pc:sldMk cId="841979830" sldId="265"/>
            <ac:spMk id="12" creationId="{F6A8A81D-3338-4B0F-A26F-A3D259D27681}"/>
          </ac:spMkLst>
        </pc:spChg>
        <pc:spChg chg="add del">
          <ac:chgData name="juned shah" userId="f07c624b5dd8b873" providerId="Windows Live" clId="Web-{1EAA5965-07F8-4810-A874-8878436E6B3F}" dt="2022-06-12T09:19:46.008" v="158"/>
          <ac:spMkLst>
            <pc:docMk/>
            <pc:sldMk cId="841979830" sldId="265"/>
            <ac:spMk id="14" creationId="{40155665-7CE2-4939-AE5E-020DC1D20753}"/>
          </ac:spMkLst>
        </pc:spChg>
        <pc:spChg chg="add">
          <ac:chgData name="juned shah" userId="f07c624b5dd8b873" providerId="Windows Live" clId="Web-{1EAA5965-07F8-4810-A874-8878436E6B3F}" dt="2022-06-12T09:19:46.008" v="159"/>
          <ac:spMkLst>
            <pc:docMk/>
            <pc:sldMk cId="841979830" sldId="265"/>
            <ac:spMk id="16" creationId="{786DE8A2-E45F-4163-B246-A5162E17BE1F}"/>
          </ac:spMkLst>
        </pc:spChg>
        <pc:spChg chg="add">
          <ac:chgData name="juned shah" userId="f07c624b5dd8b873" providerId="Windows Live" clId="Web-{1EAA5965-07F8-4810-A874-8878436E6B3F}" dt="2022-06-12T09:19:46.008" v="159"/>
          <ac:spMkLst>
            <pc:docMk/>
            <pc:sldMk cId="841979830" sldId="265"/>
            <ac:spMk id="17" creationId="{CC88A9C7-37B3-4341-BF1A-E8F3049ECB19}"/>
          </ac:spMkLst>
        </pc:spChg>
        <pc:picChg chg="add mod">
          <ac:chgData name="juned shah" userId="f07c624b5dd8b873" providerId="Windows Live" clId="Web-{1EAA5965-07F8-4810-A874-8878436E6B3F}" dt="2022-06-12T09:19:46.008" v="159"/>
          <ac:picMkLst>
            <pc:docMk/>
            <pc:sldMk cId="841979830" sldId="265"/>
            <ac:picMk id="5" creationId="{86694EC6-41FB-D2F1-78D3-1C69775B8A26}"/>
          </ac:picMkLst>
        </pc:picChg>
      </pc:sldChg>
      <pc:sldChg chg="addSp modSp new mod modClrScheme chgLayout">
        <pc:chgData name="juned shah" userId="f07c624b5dd8b873" providerId="Windows Live" clId="Web-{1EAA5965-07F8-4810-A874-8878436E6B3F}" dt="2022-06-12T09:21:30.685" v="181" actId="20577"/>
        <pc:sldMkLst>
          <pc:docMk/>
          <pc:sldMk cId="3936861355" sldId="266"/>
        </pc:sldMkLst>
        <pc:spChg chg="mod ord">
          <ac:chgData name="juned shah" userId="f07c624b5dd8b873" providerId="Windows Live" clId="Web-{1EAA5965-07F8-4810-A874-8878436E6B3F}" dt="2022-06-12T09:21:08.497" v="177" actId="20577"/>
          <ac:spMkLst>
            <pc:docMk/>
            <pc:sldMk cId="3936861355" sldId="266"/>
            <ac:spMk id="2" creationId="{C5C7881E-B0DD-CDDB-A124-2E5416DF0B00}"/>
          </ac:spMkLst>
        </pc:spChg>
        <pc:spChg chg="add mod ord">
          <ac:chgData name="juned shah" userId="f07c624b5dd8b873" providerId="Windows Live" clId="Web-{1EAA5965-07F8-4810-A874-8878436E6B3F}" dt="2022-06-12T09:21:30.685" v="181" actId="20577"/>
          <ac:spMkLst>
            <pc:docMk/>
            <pc:sldMk cId="3936861355" sldId="266"/>
            <ac:spMk id="3" creationId="{D9A19FC9-2457-4C47-EA71-0584F64996A1}"/>
          </ac:spMkLst>
        </pc:spChg>
      </pc:sldChg>
      <pc:sldChg chg="addSp modSp new mod setBg">
        <pc:chgData name="juned shah" userId="f07c624b5dd8b873" providerId="Windows Live" clId="Web-{1EAA5965-07F8-4810-A874-8878436E6B3F}" dt="2022-06-12T09:27:56.939" v="196" actId="14100"/>
        <pc:sldMkLst>
          <pc:docMk/>
          <pc:sldMk cId="1535225639" sldId="267"/>
        </pc:sldMkLst>
        <pc:spChg chg="add mod">
          <ac:chgData name="juned shah" userId="f07c624b5dd8b873" providerId="Windows Live" clId="Web-{1EAA5965-07F8-4810-A874-8878436E6B3F}" dt="2022-06-12T09:27:16.406" v="188" actId="20577"/>
          <ac:spMkLst>
            <pc:docMk/>
            <pc:sldMk cId="1535225639" sldId="267"/>
            <ac:spMk id="2" creationId="{62B9CCDB-AFAA-A56D-7621-3F02368EEB51}"/>
          </ac:spMkLst>
        </pc:spChg>
        <pc:spChg chg="add mod">
          <ac:chgData name="juned shah" userId="f07c624b5dd8b873" providerId="Windows Live" clId="Web-{1EAA5965-07F8-4810-A874-8878436E6B3F}" dt="2022-06-12T09:27:24.203" v="191" actId="20577"/>
          <ac:spMkLst>
            <pc:docMk/>
            <pc:sldMk cId="1535225639" sldId="267"/>
            <ac:spMk id="3" creationId="{DEA0DC07-DA94-7DC1-5E14-707F65F75020}"/>
          </ac:spMkLst>
        </pc:spChg>
        <pc:spChg chg="add">
          <ac:chgData name="juned shah" userId="f07c624b5dd8b873" providerId="Windows Live" clId="Web-{1EAA5965-07F8-4810-A874-8878436E6B3F}" dt="2022-06-12T09:27:36.970" v="193"/>
          <ac:spMkLst>
            <pc:docMk/>
            <pc:sldMk cId="1535225639" sldId="267"/>
            <ac:spMk id="9" creationId="{4F78DAAE-B0C3-49A3-8AB1-AD2FF0E3686F}"/>
          </ac:spMkLst>
        </pc:spChg>
        <pc:spChg chg="add">
          <ac:chgData name="juned shah" userId="f07c624b5dd8b873" providerId="Windows Live" clId="Web-{1EAA5965-07F8-4810-A874-8878436E6B3F}" dt="2022-06-12T09:27:36.970" v="193"/>
          <ac:spMkLst>
            <pc:docMk/>
            <pc:sldMk cId="1535225639" sldId="267"/>
            <ac:spMk id="11" creationId="{F6A8A81D-3338-4B0F-A26F-A3D259D27681}"/>
          </ac:spMkLst>
        </pc:spChg>
        <pc:spChg chg="add">
          <ac:chgData name="juned shah" userId="f07c624b5dd8b873" providerId="Windows Live" clId="Web-{1EAA5965-07F8-4810-A874-8878436E6B3F}" dt="2022-06-12T09:27:36.970" v="193"/>
          <ac:spMkLst>
            <pc:docMk/>
            <pc:sldMk cId="1535225639" sldId="267"/>
            <ac:spMk id="13" creationId="{40155665-7CE2-4939-AE5E-020DC1D20753}"/>
          </ac:spMkLst>
        </pc:spChg>
        <pc:picChg chg="add mod ord">
          <ac:chgData name="juned shah" userId="f07c624b5dd8b873" providerId="Windows Live" clId="Web-{1EAA5965-07F8-4810-A874-8878436E6B3F}" dt="2022-06-12T09:27:56.939" v="196" actId="14100"/>
          <ac:picMkLst>
            <pc:docMk/>
            <pc:sldMk cId="1535225639" sldId="267"/>
            <ac:picMk id="4" creationId="{DE7FD2FA-5447-F9F8-6B63-FC72B8AAE828}"/>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5019F3-8852-4E23-AA65-698F819D45D3}"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EACEEAFF-960C-4BC9-880F-6044D2E3F68E}">
      <dgm:prSet/>
      <dgm:spPr/>
      <dgm:t>
        <a:bodyPr/>
        <a:lstStyle/>
        <a:p>
          <a:r>
            <a:rPr lang="en-US"/>
            <a:t>Elementary transformations are operations done on the rows and columns of matrices to change their shape so that the computations become easier. It is also used to discover the inverse of a matrix, the determinants of a matrix, and to solve a system of linear equations.</a:t>
          </a:r>
        </a:p>
      </dgm:t>
    </dgm:pt>
    <dgm:pt modelId="{7B046E35-BAD9-4F26-BFFF-5BA1A3151754}" type="parTrans" cxnId="{ED8EC35B-2D5F-4540-B515-FCFAF4724BDE}">
      <dgm:prSet/>
      <dgm:spPr/>
      <dgm:t>
        <a:bodyPr/>
        <a:lstStyle/>
        <a:p>
          <a:endParaRPr lang="en-US"/>
        </a:p>
      </dgm:t>
    </dgm:pt>
    <dgm:pt modelId="{551F3C4B-BFC6-4D51-AD61-CF784CDCD0DF}" type="sibTrans" cxnId="{ED8EC35B-2D5F-4540-B515-FCFAF4724BDE}">
      <dgm:prSet/>
      <dgm:spPr/>
      <dgm:t>
        <a:bodyPr/>
        <a:lstStyle/>
        <a:p>
          <a:endParaRPr lang="en-US"/>
        </a:p>
      </dgm:t>
    </dgm:pt>
    <dgm:pt modelId="{2EEB3A18-479A-4DF5-AD96-742A9F474F99}">
      <dgm:prSet/>
      <dgm:spPr/>
      <dgm:t>
        <a:bodyPr/>
        <a:lstStyle/>
        <a:p>
          <a:r>
            <a:rPr lang="en-US"/>
            <a:t>A square matrix is always an elementary matrix. Remember the row operations defined in. Any elementary matrix, denoted by E, is produced by performing the one-row operation on the identity matrix of the same size.</a:t>
          </a:r>
        </a:p>
      </dgm:t>
    </dgm:pt>
    <dgm:pt modelId="{6F9A8CF5-89ED-4D98-8DF0-7241E53179AB}" type="parTrans" cxnId="{E74A5914-4ADB-48A4-8F5E-B858EE9121CA}">
      <dgm:prSet/>
      <dgm:spPr/>
      <dgm:t>
        <a:bodyPr/>
        <a:lstStyle/>
        <a:p>
          <a:endParaRPr lang="en-US"/>
        </a:p>
      </dgm:t>
    </dgm:pt>
    <dgm:pt modelId="{8EAC4A33-28E5-4B3C-8971-84A6B851DA34}" type="sibTrans" cxnId="{E74A5914-4ADB-48A4-8F5E-B858EE9121CA}">
      <dgm:prSet/>
      <dgm:spPr/>
      <dgm:t>
        <a:bodyPr/>
        <a:lstStyle/>
        <a:p>
          <a:endParaRPr lang="en-US"/>
        </a:p>
      </dgm:t>
    </dgm:pt>
    <dgm:pt modelId="{F69D69A5-A4C7-439A-8F2D-51773ADB6E85}">
      <dgm:prSet/>
      <dgm:spPr/>
      <dgm:t>
        <a:bodyPr/>
        <a:lstStyle/>
        <a:p>
          <a:r>
            <a:rPr lang="en-US"/>
            <a:t>We determine a matrix's rank by the number of linearly independent columns it contains (or rows). A null matrix has no non-zero rows or columns. As a result, no separate rows or columns exist. As a result, a null matrix has a rank of zero.</a:t>
          </a:r>
        </a:p>
      </dgm:t>
    </dgm:pt>
    <dgm:pt modelId="{C4CB68DC-E8E2-4477-B846-7EFCC88DAF1F}" type="parTrans" cxnId="{A80F8E5D-22E9-4963-8C8C-E56FDF937F56}">
      <dgm:prSet/>
      <dgm:spPr/>
      <dgm:t>
        <a:bodyPr/>
        <a:lstStyle/>
        <a:p>
          <a:endParaRPr lang="en-US"/>
        </a:p>
      </dgm:t>
    </dgm:pt>
    <dgm:pt modelId="{B73885EF-5562-43A1-AD23-B9DFCB0C05C8}" type="sibTrans" cxnId="{A80F8E5D-22E9-4963-8C8C-E56FDF937F56}">
      <dgm:prSet/>
      <dgm:spPr/>
      <dgm:t>
        <a:bodyPr/>
        <a:lstStyle/>
        <a:p>
          <a:endParaRPr lang="en-US"/>
        </a:p>
      </dgm:t>
    </dgm:pt>
    <dgm:pt modelId="{FB461361-932F-43F3-B79C-71D54882B9D0}">
      <dgm:prSet/>
      <dgm:spPr/>
      <dgm:t>
        <a:bodyPr/>
        <a:lstStyle/>
        <a:p>
          <a:r>
            <a:rPr lang="en-US"/>
            <a:t>A matrix that differs from the identity matrix by one elementary row operation is called an elementary matrix. The left multiplication (pre-multiplication) of an elementary matrix represents primary row operations, whereas the right multiplication (post-multiplication) represents elementary column operations.</a:t>
          </a:r>
        </a:p>
      </dgm:t>
    </dgm:pt>
    <dgm:pt modelId="{F41820D6-88A0-4D01-9333-EE26E19AA11C}" type="parTrans" cxnId="{B06038EF-B066-4F95-855B-C210994B6E8B}">
      <dgm:prSet/>
      <dgm:spPr/>
      <dgm:t>
        <a:bodyPr/>
        <a:lstStyle/>
        <a:p>
          <a:endParaRPr lang="en-US"/>
        </a:p>
      </dgm:t>
    </dgm:pt>
    <dgm:pt modelId="{FFB75C88-ACBB-4F65-8938-5D7D6AF908C9}" type="sibTrans" cxnId="{B06038EF-B066-4F95-855B-C210994B6E8B}">
      <dgm:prSet/>
      <dgm:spPr/>
      <dgm:t>
        <a:bodyPr/>
        <a:lstStyle/>
        <a:p>
          <a:endParaRPr lang="en-US"/>
        </a:p>
      </dgm:t>
    </dgm:pt>
    <dgm:pt modelId="{430885E4-F729-42D8-A7A2-7C2178B65825}" type="pres">
      <dgm:prSet presAssocID="{9E5019F3-8852-4E23-AA65-698F819D45D3}" presName="linear" presStyleCnt="0">
        <dgm:presLayoutVars>
          <dgm:animLvl val="lvl"/>
          <dgm:resizeHandles val="exact"/>
        </dgm:presLayoutVars>
      </dgm:prSet>
      <dgm:spPr/>
    </dgm:pt>
    <dgm:pt modelId="{2CFCB1F3-FF18-4558-BDCB-EE41290A3562}" type="pres">
      <dgm:prSet presAssocID="{EACEEAFF-960C-4BC9-880F-6044D2E3F68E}" presName="parentText" presStyleLbl="node1" presStyleIdx="0" presStyleCnt="4">
        <dgm:presLayoutVars>
          <dgm:chMax val="0"/>
          <dgm:bulletEnabled val="1"/>
        </dgm:presLayoutVars>
      </dgm:prSet>
      <dgm:spPr/>
    </dgm:pt>
    <dgm:pt modelId="{1D09F920-6D94-4BBB-86C8-D50AA35D097E}" type="pres">
      <dgm:prSet presAssocID="{551F3C4B-BFC6-4D51-AD61-CF784CDCD0DF}" presName="spacer" presStyleCnt="0"/>
      <dgm:spPr/>
    </dgm:pt>
    <dgm:pt modelId="{60D47E15-B0D2-4BC5-A038-89DF324DA0F2}" type="pres">
      <dgm:prSet presAssocID="{2EEB3A18-479A-4DF5-AD96-742A9F474F99}" presName="parentText" presStyleLbl="node1" presStyleIdx="1" presStyleCnt="4">
        <dgm:presLayoutVars>
          <dgm:chMax val="0"/>
          <dgm:bulletEnabled val="1"/>
        </dgm:presLayoutVars>
      </dgm:prSet>
      <dgm:spPr/>
    </dgm:pt>
    <dgm:pt modelId="{C8293020-1B54-46B7-A80E-7F25FA74A9DB}" type="pres">
      <dgm:prSet presAssocID="{8EAC4A33-28E5-4B3C-8971-84A6B851DA34}" presName="spacer" presStyleCnt="0"/>
      <dgm:spPr/>
    </dgm:pt>
    <dgm:pt modelId="{52C52678-53B0-4846-AB22-9807C0EF539D}" type="pres">
      <dgm:prSet presAssocID="{F69D69A5-A4C7-439A-8F2D-51773ADB6E85}" presName="parentText" presStyleLbl="node1" presStyleIdx="2" presStyleCnt="4">
        <dgm:presLayoutVars>
          <dgm:chMax val="0"/>
          <dgm:bulletEnabled val="1"/>
        </dgm:presLayoutVars>
      </dgm:prSet>
      <dgm:spPr/>
    </dgm:pt>
    <dgm:pt modelId="{A8CD8CB7-7DDB-4EE5-A528-D757F5E74A76}" type="pres">
      <dgm:prSet presAssocID="{B73885EF-5562-43A1-AD23-B9DFCB0C05C8}" presName="spacer" presStyleCnt="0"/>
      <dgm:spPr/>
    </dgm:pt>
    <dgm:pt modelId="{C611CB96-BAF9-4CA7-9321-B00D167718CF}" type="pres">
      <dgm:prSet presAssocID="{FB461361-932F-43F3-B79C-71D54882B9D0}" presName="parentText" presStyleLbl="node1" presStyleIdx="3" presStyleCnt="4">
        <dgm:presLayoutVars>
          <dgm:chMax val="0"/>
          <dgm:bulletEnabled val="1"/>
        </dgm:presLayoutVars>
      </dgm:prSet>
      <dgm:spPr/>
    </dgm:pt>
  </dgm:ptLst>
  <dgm:cxnLst>
    <dgm:cxn modelId="{E74A5914-4ADB-48A4-8F5E-B858EE9121CA}" srcId="{9E5019F3-8852-4E23-AA65-698F819D45D3}" destId="{2EEB3A18-479A-4DF5-AD96-742A9F474F99}" srcOrd="1" destOrd="0" parTransId="{6F9A8CF5-89ED-4D98-8DF0-7241E53179AB}" sibTransId="{8EAC4A33-28E5-4B3C-8971-84A6B851DA34}"/>
    <dgm:cxn modelId="{8456BA31-F883-4AC1-8ABB-374DEFE62C96}" type="presOf" srcId="{F69D69A5-A4C7-439A-8F2D-51773ADB6E85}" destId="{52C52678-53B0-4846-AB22-9807C0EF539D}" srcOrd="0" destOrd="0" presId="urn:microsoft.com/office/officeart/2005/8/layout/vList2"/>
    <dgm:cxn modelId="{ED8EC35B-2D5F-4540-B515-FCFAF4724BDE}" srcId="{9E5019F3-8852-4E23-AA65-698F819D45D3}" destId="{EACEEAFF-960C-4BC9-880F-6044D2E3F68E}" srcOrd="0" destOrd="0" parTransId="{7B046E35-BAD9-4F26-BFFF-5BA1A3151754}" sibTransId="{551F3C4B-BFC6-4D51-AD61-CF784CDCD0DF}"/>
    <dgm:cxn modelId="{A80F8E5D-22E9-4963-8C8C-E56FDF937F56}" srcId="{9E5019F3-8852-4E23-AA65-698F819D45D3}" destId="{F69D69A5-A4C7-439A-8F2D-51773ADB6E85}" srcOrd="2" destOrd="0" parTransId="{C4CB68DC-E8E2-4477-B846-7EFCC88DAF1F}" sibTransId="{B73885EF-5562-43A1-AD23-B9DFCB0C05C8}"/>
    <dgm:cxn modelId="{8C1F974E-1A14-4504-9C74-A1FF9E454308}" type="presOf" srcId="{9E5019F3-8852-4E23-AA65-698F819D45D3}" destId="{430885E4-F729-42D8-A7A2-7C2178B65825}" srcOrd="0" destOrd="0" presId="urn:microsoft.com/office/officeart/2005/8/layout/vList2"/>
    <dgm:cxn modelId="{AAC09C79-7A9B-41E6-BF3E-8EF411B98DB0}" type="presOf" srcId="{FB461361-932F-43F3-B79C-71D54882B9D0}" destId="{C611CB96-BAF9-4CA7-9321-B00D167718CF}" srcOrd="0" destOrd="0" presId="urn:microsoft.com/office/officeart/2005/8/layout/vList2"/>
    <dgm:cxn modelId="{3532C7C7-F24E-4D3D-89FD-1EEC8E018196}" type="presOf" srcId="{2EEB3A18-479A-4DF5-AD96-742A9F474F99}" destId="{60D47E15-B0D2-4BC5-A038-89DF324DA0F2}" srcOrd="0" destOrd="0" presId="urn:microsoft.com/office/officeart/2005/8/layout/vList2"/>
    <dgm:cxn modelId="{04EDDED0-D404-4DA5-8EF0-9DADC0C97C40}" type="presOf" srcId="{EACEEAFF-960C-4BC9-880F-6044D2E3F68E}" destId="{2CFCB1F3-FF18-4558-BDCB-EE41290A3562}" srcOrd="0" destOrd="0" presId="urn:microsoft.com/office/officeart/2005/8/layout/vList2"/>
    <dgm:cxn modelId="{B06038EF-B066-4F95-855B-C210994B6E8B}" srcId="{9E5019F3-8852-4E23-AA65-698F819D45D3}" destId="{FB461361-932F-43F3-B79C-71D54882B9D0}" srcOrd="3" destOrd="0" parTransId="{F41820D6-88A0-4D01-9333-EE26E19AA11C}" sibTransId="{FFB75C88-ACBB-4F65-8938-5D7D6AF908C9}"/>
    <dgm:cxn modelId="{95286151-B88E-44CF-B5A8-34A463160232}" type="presParOf" srcId="{430885E4-F729-42D8-A7A2-7C2178B65825}" destId="{2CFCB1F3-FF18-4558-BDCB-EE41290A3562}" srcOrd="0" destOrd="0" presId="urn:microsoft.com/office/officeart/2005/8/layout/vList2"/>
    <dgm:cxn modelId="{298BB741-ABF8-44FF-999D-0B409C9B927B}" type="presParOf" srcId="{430885E4-F729-42D8-A7A2-7C2178B65825}" destId="{1D09F920-6D94-4BBB-86C8-D50AA35D097E}" srcOrd="1" destOrd="0" presId="urn:microsoft.com/office/officeart/2005/8/layout/vList2"/>
    <dgm:cxn modelId="{752E69F3-9B38-47B6-AC8A-B7A6A02E6022}" type="presParOf" srcId="{430885E4-F729-42D8-A7A2-7C2178B65825}" destId="{60D47E15-B0D2-4BC5-A038-89DF324DA0F2}" srcOrd="2" destOrd="0" presId="urn:microsoft.com/office/officeart/2005/8/layout/vList2"/>
    <dgm:cxn modelId="{A221F97D-01E4-47E1-A0DB-D0355032AF36}" type="presParOf" srcId="{430885E4-F729-42D8-A7A2-7C2178B65825}" destId="{C8293020-1B54-46B7-A80E-7F25FA74A9DB}" srcOrd="3" destOrd="0" presId="urn:microsoft.com/office/officeart/2005/8/layout/vList2"/>
    <dgm:cxn modelId="{158E4F02-EBF1-4E8C-9896-DCCE3D1DE0E4}" type="presParOf" srcId="{430885E4-F729-42D8-A7A2-7C2178B65825}" destId="{52C52678-53B0-4846-AB22-9807C0EF539D}" srcOrd="4" destOrd="0" presId="urn:microsoft.com/office/officeart/2005/8/layout/vList2"/>
    <dgm:cxn modelId="{932058AE-73DF-4EE1-89D5-51193E4D8AD6}" type="presParOf" srcId="{430885E4-F729-42D8-A7A2-7C2178B65825}" destId="{A8CD8CB7-7DDB-4EE5-A528-D757F5E74A76}" srcOrd="5" destOrd="0" presId="urn:microsoft.com/office/officeart/2005/8/layout/vList2"/>
    <dgm:cxn modelId="{5568BDC6-199A-44E8-BC20-A278EDAB6443}" type="presParOf" srcId="{430885E4-F729-42D8-A7A2-7C2178B65825}" destId="{C611CB96-BAF9-4CA7-9321-B00D167718CF}"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BCBB1A2-1FF8-4AB7-BF97-000B4C239223}" type="doc">
      <dgm:prSet loTypeId="urn:microsoft.com/office/officeart/2005/8/layout/hierarchy1" loCatId="hierarchy" qsTypeId="urn:microsoft.com/office/officeart/2005/8/quickstyle/simple4" qsCatId="simple" csTypeId="urn:microsoft.com/office/officeart/2005/8/colors/accent1_2" csCatId="accent1"/>
      <dgm:spPr/>
      <dgm:t>
        <a:bodyPr/>
        <a:lstStyle/>
        <a:p>
          <a:endParaRPr lang="en-US"/>
        </a:p>
      </dgm:t>
    </dgm:pt>
    <dgm:pt modelId="{77FBD095-BF40-4409-807D-17C749FFFEA7}">
      <dgm:prSet/>
      <dgm:spPr/>
      <dgm:t>
        <a:bodyPr/>
        <a:lstStyle/>
        <a:p>
          <a:r>
            <a:rPr lang="en-US" b="1"/>
            <a:t>Why do we do basic transformations?</a:t>
          </a:r>
          <a:endParaRPr lang="en-US"/>
        </a:p>
      </dgm:t>
    </dgm:pt>
    <dgm:pt modelId="{49876276-6D33-4442-ADC7-A082D9CB992F}" type="parTrans" cxnId="{BC67B017-AB60-41C9-970C-13368AC2E68D}">
      <dgm:prSet/>
      <dgm:spPr/>
      <dgm:t>
        <a:bodyPr/>
        <a:lstStyle/>
        <a:p>
          <a:endParaRPr lang="en-US"/>
        </a:p>
      </dgm:t>
    </dgm:pt>
    <dgm:pt modelId="{BF4889C6-1B61-4DE4-8D80-DB9DE87F50D6}" type="sibTrans" cxnId="{BC67B017-AB60-41C9-970C-13368AC2E68D}">
      <dgm:prSet/>
      <dgm:spPr/>
      <dgm:t>
        <a:bodyPr/>
        <a:lstStyle/>
        <a:p>
          <a:endParaRPr lang="en-US"/>
        </a:p>
      </dgm:t>
    </dgm:pt>
    <dgm:pt modelId="{13CA55AC-506B-41F9-8D05-E46722CB218E}">
      <dgm:prSet/>
      <dgm:spPr/>
      <dgm:t>
        <a:bodyPr/>
        <a:lstStyle/>
        <a:p>
          <a:r>
            <a:rPr lang="en-US"/>
            <a:t>The fundamental transformation of matrices is critical. It may be used to locate analogous matrices as well as the inverse of a matrix. Playing with the rows and columns of a matrix is an example of elementary transformation.</a:t>
          </a:r>
        </a:p>
      </dgm:t>
    </dgm:pt>
    <dgm:pt modelId="{F02A33BD-276F-4304-AD3C-3690657EAB39}" type="parTrans" cxnId="{2CC88610-848C-4AAF-B627-7A2E06631AB6}">
      <dgm:prSet/>
      <dgm:spPr/>
      <dgm:t>
        <a:bodyPr/>
        <a:lstStyle/>
        <a:p>
          <a:endParaRPr lang="en-US"/>
        </a:p>
      </dgm:t>
    </dgm:pt>
    <dgm:pt modelId="{69A260FD-B6EC-496E-A1F7-A6E238BEC333}" type="sibTrans" cxnId="{2CC88610-848C-4AAF-B627-7A2E06631AB6}">
      <dgm:prSet/>
      <dgm:spPr/>
      <dgm:t>
        <a:bodyPr/>
        <a:lstStyle/>
        <a:p>
          <a:endParaRPr lang="en-US"/>
        </a:p>
      </dgm:t>
    </dgm:pt>
    <dgm:pt modelId="{B530FBB2-DF10-4CEC-8B37-8A7A27E11837}">
      <dgm:prSet/>
      <dgm:spPr/>
      <dgm:t>
        <a:bodyPr/>
        <a:lstStyle/>
        <a:p>
          <a:r>
            <a:rPr lang="en-US"/>
            <a:t>Elementary transformations can be of rows (elementary row operations) or columns (elementary column operations), but not both at the same time.</a:t>
          </a:r>
        </a:p>
      </dgm:t>
    </dgm:pt>
    <dgm:pt modelId="{542B4768-C967-485B-9DEB-6DE79519DEBE}" type="parTrans" cxnId="{501ACCE8-176C-40D7-96F6-65D344F01E3E}">
      <dgm:prSet/>
      <dgm:spPr/>
      <dgm:t>
        <a:bodyPr/>
        <a:lstStyle/>
        <a:p>
          <a:endParaRPr lang="en-US"/>
        </a:p>
      </dgm:t>
    </dgm:pt>
    <dgm:pt modelId="{0C043E27-C64E-4C6C-B012-AFD6246025EF}" type="sibTrans" cxnId="{501ACCE8-176C-40D7-96F6-65D344F01E3E}">
      <dgm:prSet/>
      <dgm:spPr/>
      <dgm:t>
        <a:bodyPr/>
        <a:lstStyle/>
        <a:p>
          <a:endParaRPr lang="en-US"/>
        </a:p>
      </dgm:t>
    </dgm:pt>
    <dgm:pt modelId="{0FE29A96-00CA-440F-924E-99ED5420EBA6}" type="pres">
      <dgm:prSet presAssocID="{6BCBB1A2-1FF8-4AB7-BF97-000B4C239223}" presName="hierChild1" presStyleCnt="0">
        <dgm:presLayoutVars>
          <dgm:chPref val="1"/>
          <dgm:dir/>
          <dgm:animOne val="branch"/>
          <dgm:animLvl val="lvl"/>
          <dgm:resizeHandles/>
        </dgm:presLayoutVars>
      </dgm:prSet>
      <dgm:spPr/>
    </dgm:pt>
    <dgm:pt modelId="{17A5668E-92AF-424E-898E-2A879E300604}" type="pres">
      <dgm:prSet presAssocID="{77FBD095-BF40-4409-807D-17C749FFFEA7}" presName="hierRoot1" presStyleCnt="0"/>
      <dgm:spPr/>
    </dgm:pt>
    <dgm:pt modelId="{A2C6C902-91D6-406A-8173-932204B2C250}" type="pres">
      <dgm:prSet presAssocID="{77FBD095-BF40-4409-807D-17C749FFFEA7}" presName="composite" presStyleCnt="0"/>
      <dgm:spPr/>
    </dgm:pt>
    <dgm:pt modelId="{E009B0CA-B4BA-479D-A003-5E0EADF64B30}" type="pres">
      <dgm:prSet presAssocID="{77FBD095-BF40-4409-807D-17C749FFFEA7}" presName="background" presStyleLbl="node0" presStyleIdx="0" presStyleCnt="3"/>
      <dgm:spPr/>
    </dgm:pt>
    <dgm:pt modelId="{4ED98636-8DB8-4498-9DF4-C13A5874B2B1}" type="pres">
      <dgm:prSet presAssocID="{77FBD095-BF40-4409-807D-17C749FFFEA7}" presName="text" presStyleLbl="fgAcc0" presStyleIdx="0" presStyleCnt="3">
        <dgm:presLayoutVars>
          <dgm:chPref val="3"/>
        </dgm:presLayoutVars>
      </dgm:prSet>
      <dgm:spPr/>
    </dgm:pt>
    <dgm:pt modelId="{A633F448-0154-42D0-AC2D-385EBDAD3C21}" type="pres">
      <dgm:prSet presAssocID="{77FBD095-BF40-4409-807D-17C749FFFEA7}" presName="hierChild2" presStyleCnt="0"/>
      <dgm:spPr/>
    </dgm:pt>
    <dgm:pt modelId="{362EBFE8-7599-4B09-A953-117B9DC02C81}" type="pres">
      <dgm:prSet presAssocID="{13CA55AC-506B-41F9-8D05-E46722CB218E}" presName="hierRoot1" presStyleCnt="0"/>
      <dgm:spPr/>
    </dgm:pt>
    <dgm:pt modelId="{92234A66-3846-4005-84BC-DE761FA5DF2E}" type="pres">
      <dgm:prSet presAssocID="{13CA55AC-506B-41F9-8D05-E46722CB218E}" presName="composite" presStyleCnt="0"/>
      <dgm:spPr/>
    </dgm:pt>
    <dgm:pt modelId="{0B0E10BF-1F16-4B9B-BA83-215E3E23DD6E}" type="pres">
      <dgm:prSet presAssocID="{13CA55AC-506B-41F9-8D05-E46722CB218E}" presName="background" presStyleLbl="node0" presStyleIdx="1" presStyleCnt="3"/>
      <dgm:spPr/>
    </dgm:pt>
    <dgm:pt modelId="{3A3EFE60-AF3D-414D-B251-9FBC883EAFED}" type="pres">
      <dgm:prSet presAssocID="{13CA55AC-506B-41F9-8D05-E46722CB218E}" presName="text" presStyleLbl="fgAcc0" presStyleIdx="1" presStyleCnt="3">
        <dgm:presLayoutVars>
          <dgm:chPref val="3"/>
        </dgm:presLayoutVars>
      </dgm:prSet>
      <dgm:spPr/>
    </dgm:pt>
    <dgm:pt modelId="{8D376115-549C-4AC2-9DC5-11CB84A7011E}" type="pres">
      <dgm:prSet presAssocID="{13CA55AC-506B-41F9-8D05-E46722CB218E}" presName="hierChild2" presStyleCnt="0"/>
      <dgm:spPr/>
    </dgm:pt>
    <dgm:pt modelId="{80E07CBB-28AA-489B-8D85-652D1F473556}" type="pres">
      <dgm:prSet presAssocID="{B530FBB2-DF10-4CEC-8B37-8A7A27E11837}" presName="hierRoot1" presStyleCnt="0"/>
      <dgm:spPr/>
    </dgm:pt>
    <dgm:pt modelId="{1726BE8C-B63E-4D34-9D9E-F1B724AE581D}" type="pres">
      <dgm:prSet presAssocID="{B530FBB2-DF10-4CEC-8B37-8A7A27E11837}" presName="composite" presStyleCnt="0"/>
      <dgm:spPr/>
    </dgm:pt>
    <dgm:pt modelId="{6C896391-774E-498B-A6D6-DF49283DCCFB}" type="pres">
      <dgm:prSet presAssocID="{B530FBB2-DF10-4CEC-8B37-8A7A27E11837}" presName="background" presStyleLbl="node0" presStyleIdx="2" presStyleCnt="3"/>
      <dgm:spPr/>
    </dgm:pt>
    <dgm:pt modelId="{9C6497DA-9BB3-4BCF-88C0-C8EAC4EBD02E}" type="pres">
      <dgm:prSet presAssocID="{B530FBB2-DF10-4CEC-8B37-8A7A27E11837}" presName="text" presStyleLbl="fgAcc0" presStyleIdx="2" presStyleCnt="3">
        <dgm:presLayoutVars>
          <dgm:chPref val="3"/>
        </dgm:presLayoutVars>
      </dgm:prSet>
      <dgm:spPr/>
    </dgm:pt>
    <dgm:pt modelId="{5E04CCEB-E8FF-41FC-8697-A04496738FD6}" type="pres">
      <dgm:prSet presAssocID="{B530FBB2-DF10-4CEC-8B37-8A7A27E11837}" presName="hierChild2" presStyleCnt="0"/>
      <dgm:spPr/>
    </dgm:pt>
  </dgm:ptLst>
  <dgm:cxnLst>
    <dgm:cxn modelId="{2C9E240F-4DEA-4F8B-8937-69F181A4215C}" type="presOf" srcId="{13CA55AC-506B-41F9-8D05-E46722CB218E}" destId="{3A3EFE60-AF3D-414D-B251-9FBC883EAFED}" srcOrd="0" destOrd="0" presId="urn:microsoft.com/office/officeart/2005/8/layout/hierarchy1"/>
    <dgm:cxn modelId="{2CC88610-848C-4AAF-B627-7A2E06631AB6}" srcId="{6BCBB1A2-1FF8-4AB7-BF97-000B4C239223}" destId="{13CA55AC-506B-41F9-8D05-E46722CB218E}" srcOrd="1" destOrd="0" parTransId="{F02A33BD-276F-4304-AD3C-3690657EAB39}" sibTransId="{69A260FD-B6EC-496E-A1F7-A6E238BEC333}"/>
    <dgm:cxn modelId="{BC67B017-AB60-41C9-970C-13368AC2E68D}" srcId="{6BCBB1A2-1FF8-4AB7-BF97-000B4C239223}" destId="{77FBD095-BF40-4409-807D-17C749FFFEA7}" srcOrd="0" destOrd="0" parTransId="{49876276-6D33-4442-ADC7-A082D9CB992F}" sibTransId="{BF4889C6-1B61-4DE4-8D80-DB9DE87F50D6}"/>
    <dgm:cxn modelId="{EE3E7E98-C1A3-4B2E-A9C8-116F284392C2}" type="presOf" srcId="{B530FBB2-DF10-4CEC-8B37-8A7A27E11837}" destId="{9C6497DA-9BB3-4BCF-88C0-C8EAC4EBD02E}" srcOrd="0" destOrd="0" presId="urn:microsoft.com/office/officeart/2005/8/layout/hierarchy1"/>
    <dgm:cxn modelId="{2C2A14A3-189A-4E75-B3F1-B1689258425D}" type="presOf" srcId="{77FBD095-BF40-4409-807D-17C749FFFEA7}" destId="{4ED98636-8DB8-4498-9DF4-C13A5874B2B1}" srcOrd="0" destOrd="0" presId="urn:microsoft.com/office/officeart/2005/8/layout/hierarchy1"/>
    <dgm:cxn modelId="{501ACCE8-176C-40D7-96F6-65D344F01E3E}" srcId="{6BCBB1A2-1FF8-4AB7-BF97-000B4C239223}" destId="{B530FBB2-DF10-4CEC-8B37-8A7A27E11837}" srcOrd="2" destOrd="0" parTransId="{542B4768-C967-485B-9DEB-6DE79519DEBE}" sibTransId="{0C043E27-C64E-4C6C-B012-AFD6246025EF}"/>
    <dgm:cxn modelId="{8B289EF5-0813-4B8C-959C-3EB7951F30FB}" type="presOf" srcId="{6BCBB1A2-1FF8-4AB7-BF97-000B4C239223}" destId="{0FE29A96-00CA-440F-924E-99ED5420EBA6}" srcOrd="0" destOrd="0" presId="urn:microsoft.com/office/officeart/2005/8/layout/hierarchy1"/>
    <dgm:cxn modelId="{C3F80E32-47DA-4D94-9C8B-0D0A71B6A1BB}" type="presParOf" srcId="{0FE29A96-00CA-440F-924E-99ED5420EBA6}" destId="{17A5668E-92AF-424E-898E-2A879E300604}" srcOrd="0" destOrd="0" presId="urn:microsoft.com/office/officeart/2005/8/layout/hierarchy1"/>
    <dgm:cxn modelId="{0D3B5164-44FC-4858-BA38-652889C37FD2}" type="presParOf" srcId="{17A5668E-92AF-424E-898E-2A879E300604}" destId="{A2C6C902-91D6-406A-8173-932204B2C250}" srcOrd="0" destOrd="0" presId="urn:microsoft.com/office/officeart/2005/8/layout/hierarchy1"/>
    <dgm:cxn modelId="{C555ACA9-D5D8-4AF5-AD65-BA2624A864A7}" type="presParOf" srcId="{A2C6C902-91D6-406A-8173-932204B2C250}" destId="{E009B0CA-B4BA-479D-A003-5E0EADF64B30}" srcOrd="0" destOrd="0" presId="urn:microsoft.com/office/officeart/2005/8/layout/hierarchy1"/>
    <dgm:cxn modelId="{7429EDFD-7AC9-4992-AC42-C987DF7DA690}" type="presParOf" srcId="{A2C6C902-91D6-406A-8173-932204B2C250}" destId="{4ED98636-8DB8-4498-9DF4-C13A5874B2B1}" srcOrd="1" destOrd="0" presId="urn:microsoft.com/office/officeart/2005/8/layout/hierarchy1"/>
    <dgm:cxn modelId="{41F71563-1B1C-4BD0-A044-EE0A16703826}" type="presParOf" srcId="{17A5668E-92AF-424E-898E-2A879E300604}" destId="{A633F448-0154-42D0-AC2D-385EBDAD3C21}" srcOrd="1" destOrd="0" presId="urn:microsoft.com/office/officeart/2005/8/layout/hierarchy1"/>
    <dgm:cxn modelId="{E57F5628-DE85-4E1F-8DB7-528D79B07C2F}" type="presParOf" srcId="{0FE29A96-00CA-440F-924E-99ED5420EBA6}" destId="{362EBFE8-7599-4B09-A953-117B9DC02C81}" srcOrd="1" destOrd="0" presId="urn:microsoft.com/office/officeart/2005/8/layout/hierarchy1"/>
    <dgm:cxn modelId="{8DB7A4D2-188D-4519-8744-285CE67075D6}" type="presParOf" srcId="{362EBFE8-7599-4B09-A953-117B9DC02C81}" destId="{92234A66-3846-4005-84BC-DE761FA5DF2E}" srcOrd="0" destOrd="0" presId="urn:microsoft.com/office/officeart/2005/8/layout/hierarchy1"/>
    <dgm:cxn modelId="{036B252E-F58E-4949-8EA2-10475FD13758}" type="presParOf" srcId="{92234A66-3846-4005-84BC-DE761FA5DF2E}" destId="{0B0E10BF-1F16-4B9B-BA83-215E3E23DD6E}" srcOrd="0" destOrd="0" presId="urn:microsoft.com/office/officeart/2005/8/layout/hierarchy1"/>
    <dgm:cxn modelId="{DC253165-C95E-44D3-8186-97F09EB5F8E6}" type="presParOf" srcId="{92234A66-3846-4005-84BC-DE761FA5DF2E}" destId="{3A3EFE60-AF3D-414D-B251-9FBC883EAFED}" srcOrd="1" destOrd="0" presId="urn:microsoft.com/office/officeart/2005/8/layout/hierarchy1"/>
    <dgm:cxn modelId="{0EB52F3A-782E-4F3D-BAB4-C7EA3BF877FE}" type="presParOf" srcId="{362EBFE8-7599-4B09-A953-117B9DC02C81}" destId="{8D376115-549C-4AC2-9DC5-11CB84A7011E}" srcOrd="1" destOrd="0" presId="urn:microsoft.com/office/officeart/2005/8/layout/hierarchy1"/>
    <dgm:cxn modelId="{A5E96507-CC10-43A1-A121-0EB45EBB74B6}" type="presParOf" srcId="{0FE29A96-00CA-440F-924E-99ED5420EBA6}" destId="{80E07CBB-28AA-489B-8D85-652D1F473556}" srcOrd="2" destOrd="0" presId="urn:microsoft.com/office/officeart/2005/8/layout/hierarchy1"/>
    <dgm:cxn modelId="{F474A942-E7C8-41D6-87BF-848CF1AEAAC5}" type="presParOf" srcId="{80E07CBB-28AA-489B-8D85-652D1F473556}" destId="{1726BE8C-B63E-4D34-9D9E-F1B724AE581D}" srcOrd="0" destOrd="0" presId="urn:microsoft.com/office/officeart/2005/8/layout/hierarchy1"/>
    <dgm:cxn modelId="{8637B030-3F0C-4C2F-9C46-6E506D19D7EA}" type="presParOf" srcId="{1726BE8C-B63E-4D34-9D9E-F1B724AE581D}" destId="{6C896391-774E-498B-A6D6-DF49283DCCFB}" srcOrd="0" destOrd="0" presId="urn:microsoft.com/office/officeart/2005/8/layout/hierarchy1"/>
    <dgm:cxn modelId="{3761E556-A37E-476D-AF12-E9B72BF87ADC}" type="presParOf" srcId="{1726BE8C-B63E-4D34-9D9E-F1B724AE581D}" destId="{9C6497DA-9BB3-4BCF-88C0-C8EAC4EBD02E}" srcOrd="1" destOrd="0" presId="urn:microsoft.com/office/officeart/2005/8/layout/hierarchy1"/>
    <dgm:cxn modelId="{7DE920F7-94DC-43FB-B79B-FCE04547F5A2}" type="presParOf" srcId="{80E07CBB-28AA-489B-8D85-652D1F473556}" destId="{5E04CCEB-E8FF-41FC-8697-A04496738FD6}"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CC46897-9CF7-4D5E-8A66-96C69B65711E}" type="doc">
      <dgm:prSet loTypeId="urn:microsoft.com/office/officeart/2005/8/layout/process4" loCatId="process" qsTypeId="urn:microsoft.com/office/officeart/2005/8/quickstyle/simple4" qsCatId="simple" csTypeId="urn:microsoft.com/office/officeart/2005/8/colors/colorful1" csCatId="colorful"/>
      <dgm:spPr/>
      <dgm:t>
        <a:bodyPr/>
        <a:lstStyle/>
        <a:p>
          <a:endParaRPr lang="en-US"/>
        </a:p>
      </dgm:t>
    </dgm:pt>
    <dgm:pt modelId="{E35E636D-A0FD-4DB7-8479-67608F51E590}">
      <dgm:prSet/>
      <dgm:spPr/>
      <dgm:t>
        <a:bodyPr/>
        <a:lstStyle/>
        <a:p>
          <a:r>
            <a:rPr lang="en-US" b="1" i="0"/>
            <a:t>Equivalent Matrices</a:t>
          </a:r>
          <a:r>
            <a:rPr lang="en-US" b="0" i="0"/>
            <a:t> are 2 matrices that have same size and shape. There are certain conditions that must be met for matrices to be equivalent (or equal) to each other. First of all, let’s check the definition of equivalent matrices:</a:t>
          </a:r>
          <a:endParaRPr lang="en-US"/>
        </a:p>
      </dgm:t>
    </dgm:pt>
    <dgm:pt modelId="{9D422CFE-767F-440A-BBBC-E4886038EBCE}" type="parTrans" cxnId="{95446F69-4CE6-41C8-88EF-B7B0AAB74D12}">
      <dgm:prSet/>
      <dgm:spPr/>
      <dgm:t>
        <a:bodyPr/>
        <a:lstStyle/>
        <a:p>
          <a:endParaRPr lang="en-US"/>
        </a:p>
      </dgm:t>
    </dgm:pt>
    <dgm:pt modelId="{CE267885-9478-418A-B51F-B587C36F5050}" type="sibTrans" cxnId="{95446F69-4CE6-41C8-88EF-B7B0AAB74D12}">
      <dgm:prSet/>
      <dgm:spPr/>
      <dgm:t>
        <a:bodyPr/>
        <a:lstStyle/>
        <a:p>
          <a:endParaRPr lang="en-US"/>
        </a:p>
      </dgm:t>
    </dgm:pt>
    <dgm:pt modelId="{40487C54-E046-4FFB-AFB0-E07DB3B817A8}">
      <dgm:prSet/>
      <dgm:spPr/>
      <dgm:t>
        <a:bodyPr/>
        <a:lstStyle/>
        <a:p>
          <a:r>
            <a:rPr lang="en-US" b="1" i="1"/>
            <a:t>Equivalent matrices are matrices whose dimension (or order) are same and corresponding elements within the matrices are equal.</a:t>
          </a:r>
          <a:endParaRPr lang="en-US"/>
        </a:p>
      </dgm:t>
    </dgm:pt>
    <dgm:pt modelId="{08B40869-399D-4AAB-AF02-72B787B545D9}" type="parTrans" cxnId="{F35ADA14-B669-479C-A561-F76BDED02414}">
      <dgm:prSet/>
      <dgm:spPr/>
      <dgm:t>
        <a:bodyPr/>
        <a:lstStyle/>
        <a:p>
          <a:endParaRPr lang="en-US"/>
        </a:p>
      </dgm:t>
    </dgm:pt>
    <dgm:pt modelId="{8BA89CBD-2620-43BB-8FD7-8B7B026E92F6}" type="sibTrans" cxnId="{F35ADA14-B669-479C-A561-F76BDED02414}">
      <dgm:prSet/>
      <dgm:spPr/>
      <dgm:t>
        <a:bodyPr/>
        <a:lstStyle/>
        <a:p>
          <a:endParaRPr lang="en-US"/>
        </a:p>
      </dgm:t>
    </dgm:pt>
    <dgm:pt modelId="{17B92DEC-3E53-4A1D-9540-2B257A136A8C}" type="pres">
      <dgm:prSet presAssocID="{9CC46897-9CF7-4D5E-8A66-96C69B65711E}" presName="Name0" presStyleCnt="0">
        <dgm:presLayoutVars>
          <dgm:dir/>
          <dgm:animLvl val="lvl"/>
          <dgm:resizeHandles val="exact"/>
        </dgm:presLayoutVars>
      </dgm:prSet>
      <dgm:spPr/>
    </dgm:pt>
    <dgm:pt modelId="{485AD654-4056-4C5C-B8AE-173DCEE5BAEF}" type="pres">
      <dgm:prSet presAssocID="{40487C54-E046-4FFB-AFB0-E07DB3B817A8}" presName="boxAndChildren" presStyleCnt="0"/>
      <dgm:spPr/>
    </dgm:pt>
    <dgm:pt modelId="{E1E09085-6395-45C8-9213-73C81BF23287}" type="pres">
      <dgm:prSet presAssocID="{40487C54-E046-4FFB-AFB0-E07DB3B817A8}" presName="parentTextBox" presStyleLbl="node1" presStyleIdx="0" presStyleCnt="2"/>
      <dgm:spPr/>
    </dgm:pt>
    <dgm:pt modelId="{C5A398FB-08F9-434C-9B4E-9F0AB9C23BAD}" type="pres">
      <dgm:prSet presAssocID="{CE267885-9478-418A-B51F-B587C36F5050}" presName="sp" presStyleCnt="0"/>
      <dgm:spPr/>
    </dgm:pt>
    <dgm:pt modelId="{6D8CB5A4-9541-4C43-B336-91C7F76AA07C}" type="pres">
      <dgm:prSet presAssocID="{E35E636D-A0FD-4DB7-8479-67608F51E590}" presName="arrowAndChildren" presStyleCnt="0"/>
      <dgm:spPr/>
    </dgm:pt>
    <dgm:pt modelId="{BD38B0C4-AC4C-47FC-A08D-7AF837FFFAEB}" type="pres">
      <dgm:prSet presAssocID="{E35E636D-A0FD-4DB7-8479-67608F51E590}" presName="parentTextArrow" presStyleLbl="node1" presStyleIdx="1" presStyleCnt="2"/>
      <dgm:spPr/>
    </dgm:pt>
  </dgm:ptLst>
  <dgm:cxnLst>
    <dgm:cxn modelId="{F35ADA14-B669-479C-A561-F76BDED02414}" srcId="{9CC46897-9CF7-4D5E-8A66-96C69B65711E}" destId="{40487C54-E046-4FFB-AFB0-E07DB3B817A8}" srcOrd="1" destOrd="0" parTransId="{08B40869-399D-4AAB-AF02-72B787B545D9}" sibTransId="{8BA89CBD-2620-43BB-8FD7-8B7B026E92F6}"/>
    <dgm:cxn modelId="{93663829-A79E-4CC1-B84B-89FC1B9D1D1E}" type="presOf" srcId="{40487C54-E046-4FFB-AFB0-E07DB3B817A8}" destId="{E1E09085-6395-45C8-9213-73C81BF23287}" srcOrd="0" destOrd="0" presId="urn:microsoft.com/office/officeart/2005/8/layout/process4"/>
    <dgm:cxn modelId="{95446F69-4CE6-41C8-88EF-B7B0AAB74D12}" srcId="{9CC46897-9CF7-4D5E-8A66-96C69B65711E}" destId="{E35E636D-A0FD-4DB7-8479-67608F51E590}" srcOrd="0" destOrd="0" parTransId="{9D422CFE-767F-440A-BBBC-E4886038EBCE}" sibTransId="{CE267885-9478-418A-B51F-B587C36F5050}"/>
    <dgm:cxn modelId="{013B03A1-197B-4EDC-B069-B4F0DD19D873}" type="presOf" srcId="{E35E636D-A0FD-4DB7-8479-67608F51E590}" destId="{BD38B0C4-AC4C-47FC-A08D-7AF837FFFAEB}" srcOrd="0" destOrd="0" presId="urn:microsoft.com/office/officeart/2005/8/layout/process4"/>
    <dgm:cxn modelId="{976EFEC5-40E1-43C6-9B38-6F330F882EEE}" type="presOf" srcId="{9CC46897-9CF7-4D5E-8A66-96C69B65711E}" destId="{17B92DEC-3E53-4A1D-9540-2B257A136A8C}" srcOrd="0" destOrd="0" presId="urn:microsoft.com/office/officeart/2005/8/layout/process4"/>
    <dgm:cxn modelId="{23A260D6-BC36-4834-AED6-3791A25D8C96}" type="presParOf" srcId="{17B92DEC-3E53-4A1D-9540-2B257A136A8C}" destId="{485AD654-4056-4C5C-B8AE-173DCEE5BAEF}" srcOrd="0" destOrd="0" presId="urn:microsoft.com/office/officeart/2005/8/layout/process4"/>
    <dgm:cxn modelId="{04A7E3D4-79A8-4358-B34B-00229AD6021F}" type="presParOf" srcId="{485AD654-4056-4C5C-B8AE-173DCEE5BAEF}" destId="{E1E09085-6395-45C8-9213-73C81BF23287}" srcOrd="0" destOrd="0" presId="urn:microsoft.com/office/officeart/2005/8/layout/process4"/>
    <dgm:cxn modelId="{5C892708-8038-477C-B627-9E0050EA6FF5}" type="presParOf" srcId="{17B92DEC-3E53-4A1D-9540-2B257A136A8C}" destId="{C5A398FB-08F9-434C-9B4E-9F0AB9C23BAD}" srcOrd="1" destOrd="0" presId="urn:microsoft.com/office/officeart/2005/8/layout/process4"/>
    <dgm:cxn modelId="{ADEE5858-87BA-456F-B904-5F68FF5AA31B}" type="presParOf" srcId="{17B92DEC-3E53-4A1D-9540-2B257A136A8C}" destId="{6D8CB5A4-9541-4C43-B336-91C7F76AA07C}" srcOrd="2" destOrd="0" presId="urn:microsoft.com/office/officeart/2005/8/layout/process4"/>
    <dgm:cxn modelId="{C583443B-C06C-495F-ABEB-195D70494A06}" type="presParOf" srcId="{6D8CB5A4-9541-4C43-B336-91C7F76AA07C}" destId="{BD38B0C4-AC4C-47FC-A08D-7AF837FFFAEB}"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FCB1F3-FF18-4558-BDCB-EE41290A3562}">
      <dsp:nvSpPr>
        <dsp:cNvPr id="0" name=""/>
        <dsp:cNvSpPr/>
      </dsp:nvSpPr>
      <dsp:spPr>
        <a:xfrm>
          <a:off x="0" y="31343"/>
          <a:ext cx="6391275" cy="1263600"/>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Elementary transformations are operations done on the rows and columns of matrices to change their shape so that the computations become easier. It is also used to discover the inverse of a matrix, the determinants of a matrix, and to solve a system of linear equations.</a:t>
          </a:r>
        </a:p>
      </dsp:txBody>
      <dsp:txXfrm>
        <a:off x="61684" y="93027"/>
        <a:ext cx="6267907" cy="1140232"/>
      </dsp:txXfrm>
    </dsp:sp>
    <dsp:sp modelId="{60D47E15-B0D2-4BC5-A038-89DF324DA0F2}">
      <dsp:nvSpPr>
        <dsp:cNvPr id="0" name=""/>
        <dsp:cNvSpPr/>
      </dsp:nvSpPr>
      <dsp:spPr>
        <a:xfrm>
          <a:off x="0" y="1338143"/>
          <a:ext cx="6391275" cy="1263600"/>
        </a:xfrm>
        <a:prstGeom prst="roundRect">
          <a:avLst/>
        </a:prstGeom>
        <a:solidFill>
          <a:schemeClr val="accent2">
            <a:hueOff val="-6588574"/>
            <a:satOff val="30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A square matrix is always an elementary matrix. Remember the row operations defined in. Any elementary matrix, denoted by E, is produced by performing the one-row operation on the identity matrix of the same size.</a:t>
          </a:r>
        </a:p>
      </dsp:txBody>
      <dsp:txXfrm>
        <a:off x="61684" y="1399827"/>
        <a:ext cx="6267907" cy="1140232"/>
      </dsp:txXfrm>
    </dsp:sp>
    <dsp:sp modelId="{52C52678-53B0-4846-AB22-9807C0EF539D}">
      <dsp:nvSpPr>
        <dsp:cNvPr id="0" name=""/>
        <dsp:cNvSpPr/>
      </dsp:nvSpPr>
      <dsp:spPr>
        <a:xfrm>
          <a:off x="0" y="2644943"/>
          <a:ext cx="6391275" cy="1263600"/>
        </a:xfrm>
        <a:prstGeom prst="roundRect">
          <a:avLst/>
        </a:prstGeom>
        <a:solidFill>
          <a:schemeClr val="accent2">
            <a:hueOff val="-13177148"/>
            <a:satOff val="601"/>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We determine a matrix's rank by the number of linearly independent columns it contains (or rows). A null matrix has no non-zero rows or columns. As a result, no separate rows or columns exist. As a result, a null matrix has a rank of zero.</a:t>
          </a:r>
        </a:p>
      </dsp:txBody>
      <dsp:txXfrm>
        <a:off x="61684" y="2706627"/>
        <a:ext cx="6267907" cy="1140232"/>
      </dsp:txXfrm>
    </dsp:sp>
    <dsp:sp modelId="{C611CB96-BAF9-4CA7-9321-B00D167718CF}">
      <dsp:nvSpPr>
        <dsp:cNvPr id="0" name=""/>
        <dsp:cNvSpPr/>
      </dsp:nvSpPr>
      <dsp:spPr>
        <a:xfrm>
          <a:off x="0" y="3951743"/>
          <a:ext cx="6391275" cy="1263600"/>
        </a:xfrm>
        <a:prstGeom prst="roundRect">
          <a:avLst/>
        </a:prstGeom>
        <a:solidFill>
          <a:schemeClr val="accent2">
            <a:hueOff val="-19765721"/>
            <a:satOff val="901"/>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A matrix that differs from the identity matrix by one elementary row operation is called an elementary matrix. The left multiplication (pre-multiplication) of an elementary matrix represents primary row operations, whereas the right multiplication (post-multiplication) represents elementary column operations.</a:t>
          </a:r>
        </a:p>
      </dsp:txBody>
      <dsp:txXfrm>
        <a:off x="61684" y="4013427"/>
        <a:ext cx="6267907" cy="11402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09B0CA-B4BA-479D-A003-5E0EADF64B30}">
      <dsp:nvSpPr>
        <dsp:cNvPr id="0" name=""/>
        <dsp:cNvSpPr/>
      </dsp:nvSpPr>
      <dsp:spPr>
        <a:xfrm>
          <a:off x="0" y="1628837"/>
          <a:ext cx="3115545" cy="1978371"/>
        </a:xfrm>
        <a:prstGeom prst="roundRect">
          <a:avLst>
            <a:gd name="adj" fmla="val 10000"/>
          </a:avLst>
        </a:prstGeom>
        <a:gradFill rotWithShape="0">
          <a:gsLst>
            <a:gs pos="0">
              <a:schemeClr val="accent1">
                <a:hueOff val="0"/>
                <a:satOff val="0"/>
                <a:lumOff val="0"/>
                <a:alphaOff val="0"/>
                <a:tint val="98000"/>
                <a:lumMod val="114000"/>
              </a:schemeClr>
            </a:gs>
            <a:gs pos="100000">
              <a:schemeClr val="accen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sp>
    <dsp:sp modelId="{4ED98636-8DB8-4498-9DF4-C13A5874B2B1}">
      <dsp:nvSpPr>
        <dsp:cNvPr id="0" name=""/>
        <dsp:cNvSpPr/>
      </dsp:nvSpPr>
      <dsp:spPr>
        <a:xfrm>
          <a:off x="346171" y="1957700"/>
          <a:ext cx="3115545" cy="1978371"/>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t>Why do we do basic transformations?</a:t>
          </a:r>
          <a:endParaRPr lang="en-US" sz="1400" kern="1200"/>
        </a:p>
      </dsp:txBody>
      <dsp:txXfrm>
        <a:off x="404116" y="2015645"/>
        <a:ext cx="2999655" cy="1862481"/>
      </dsp:txXfrm>
    </dsp:sp>
    <dsp:sp modelId="{0B0E10BF-1F16-4B9B-BA83-215E3E23DD6E}">
      <dsp:nvSpPr>
        <dsp:cNvPr id="0" name=""/>
        <dsp:cNvSpPr/>
      </dsp:nvSpPr>
      <dsp:spPr>
        <a:xfrm>
          <a:off x="3807888" y="1628837"/>
          <a:ext cx="3115545" cy="1978371"/>
        </a:xfrm>
        <a:prstGeom prst="roundRect">
          <a:avLst>
            <a:gd name="adj" fmla="val 10000"/>
          </a:avLst>
        </a:prstGeom>
        <a:gradFill rotWithShape="0">
          <a:gsLst>
            <a:gs pos="0">
              <a:schemeClr val="accent1">
                <a:hueOff val="0"/>
                <a:satOff val="0"/>
                <a:lumOff val="0"/>
                <a:alphaOff val="0"/>
                <a:tint val="98000"/>
                <a:lumMod val="114000"/>
              </a:schemeClr>
            </a:gs>
            <a:gs pos="100000">
              <a:schemeClr val="accen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sp>
    <dsp:sp modelId="{3A3EFE60-AF3D-414D-B251-9FBC883EAFED}">
      <dsp:nvSpPr>
        <dsp:cNvPr id="0" name=""/>
        <dsp:cNvSpPr/>
      </dsp:nvSpPr>
      <dsp:spPr>
        <a:xfrm>
          <a:off x="4154060" y="1957700"/>
          <a:ext cx="3115545" cy="1978371"/>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The fundamental transformation of matrices is critical. It may be used to locate analogous matrices as well as the inverse of a matrix. Playing with the rows and columns of a matrix is an example of elementary transformation.</a:t>
          </a:r>
        </a:p>
      </dsp:txBody>
      <dsp:txXfrm>
        <a:off x="4212005" y="2015645"/>
        <a:ext cx="2999655" cy="1862481"/>
      </dsp:txXfrm>
    </dsp:sp>
    <dsp:sp modelId="{6C896391-774E-498B-A6D6-DF49283DCCFB}">
      <dsp:nvSpPr>
        <dsp:cNvPr id="0" name=""/>
        <dsp:cNvSpPr/>
      </dsp:nvSpPr>
      <dsp:spPr>
        <a:xfrm>
          <a:off x="7615777" y="1628837"/>
          <a:ext cx="3115545" cy="1978371"/>
        </a:xfrm>
        <a:prstGeom prst="roundRect">
          <a:avLst>
            <a:gd name="adj" fmla="val 10000"/>
          </a:avLst>
        </a:prstGeom>
        <a:gradFill rotWithShape="0">
          <a:gsLst>
            <a:gs pos="0">
              <a:schemeClr val="accent1">
                <a:hueOff val="0"/>
                <a:satOff val="0"/>
                <a:lumOff val="0"/>
                <a:alphaOff val="0"/>
                <a:tint val="98000"/>
                <a:lumMod val="114000"/>
              </a:schemeClr>
            </a:gs>
            <a:gs pos="100000">
              <a:schemeClr val="accen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sp>
    <dsp:sp modelId="{9C6497DA-9BB3-4BCF-88C0-C8EAC4EBD02E}">
      <dsp:nvSpPr>
        <dsp:cNvPr id="0" name=""/>
        <dsp:cNvSpPr/>
      </dsp:nvSpPr>
      <dsp:spPr>
        <a:xfrm>
          <a:off x="7961949" y="1957700"/>
          <a:ext cx="3115545" cy="1978371"/>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Elementary transformations can be of rows (elementary row operations) or columns (elementary column operations), but not both at the same time.</a:t>
          </a:r>
        </a:p>
      </dsp:txBody>
      <dsp:txXfrm>
        <a:off x="8019894" y="2015645"/>
        <a:ext cx="2999655" cy="18624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E09085-6395-45C8-9213-73C81BF23287}">
      <dsp:nvSpPr>
        <dsp:cNvPr id="0" name=""/>
        <dsp:cNvSpPr/>
      </dsp:nvSpPr>
      <dsp:spPr>
        <a:xfrm>
          <a:off x="0" y="2065770"/>
          <a:ext cx="9625383" cy="1355369"/>
        </a:xfrm>
        <a:prstGeom prst="rect">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b="1" i="1" kern="1200"/>
            <a:t>Equivalent matrices are matrices whose dimension (or order) are same and corresponding elements within the matrices are equal.</a:t>
          </a:r>
          <a:endParaRPr lang="en-US" sz="1900" kern="1200"/>
        </a:p>
      </dsp:txBody>
      <dsp:txXfrm>
        <a:off x="0" y="2065770"/>
        <a:ext cx="9625383" cy="1355369"/>
      </dsp:txXfrm>
    </dsp:sp>
    <dsp:sp modelId="{BD38B0C4-AC4C-47FC-A08D-7AF837FFFAEB}">
      <dsp:nvSpPr>
        <dsp:cNvPr id="0" name=""/>
        <dsp:cNvSpPr/>
      </dsp:nvSpPr>
      <dsp:spPr>
        <a:xfrm rot="10800000">
          <a:off x="0" y="1543"/>
          <a:ext cx="9625383" cy="2084557"/>
        </a:xfrm>
        <a:prstGeom prst="upArrowCallout">
          <a:avLst/>
        </a:prstGeom>
        <a:gradFill rotWithShape="0">
          <a:gsLst>
            <a:gs pos="0">
              <a:schemeClr val="accent3">
                <a:hueOff val="0"/>
                <a:satOff val="0"/>
                <a:lumOff val="0"/>
                <a:alphaOff val="0"/>
                <a:tint val="98000"/>
                <a:lumMod val="114000"/>
              </a:schemeClr>
            </a:gs>
            <a:gs pos="100000">
              <a:schemeClr val="accent3">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b="1" i="0" kern="1200"/>
            <a:t>Equivalent Matrices</a:t>
          </a:r>
          <a:r>
            <a:rPr lang="en-US" sz="1900" b="0" i="0" kern="1200"/>
            <a:t> are 2 matrices that have same size and shape. There are certain conditions that must be met for matrices to be equivalent (or equal) to each other. First of all, let’s check the definition of equivalent matrices:</a:t>
          </a:r>
          <a:endParaRPr lang="en-US" sz="1900" kern="1200"/>
        </a:p>
      </dsp:txBody>
      <dsp:txXfrm rot="10800000">
        <a:off x="0" y="1543"/>
        <a:ext cx="9625383" cy="135448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6/12/2022</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6/12/2022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6/12/2022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6/12/2022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6/12/2022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6/12/2022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6/12/2022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6/12/2022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6/12/2022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6/12/2022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6/12/2022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6/12/2022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6/12/2022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6/12/2022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6/12/2022</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6/12/2022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6/12/2022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6/12/2022</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cuemath.com/algebra/properties-of-determinants/" TargetMode="External"/><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hyperlink" Target="https://www.cuemath.com/algebra/minor-of-matrix/" TargetMode="External"/><Relationship Id="rId4" Type="http://schemas.openxmlformats.org/officeDocument/2006/relationships/hyperlink" Target="https://www.cuemath.com/algebra/square-matrix/"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cuemath.com/algebra/solve-matrices/" TargetMode="External"/><Relationship Id="rId2" Type="http://schemas.openxmlformats.org/officeDocument/2006/relationships/hyperlink" Target="https://www.cuemath.com/algebra/order-of-matrix/"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hyperlink" Target="https://byjus.com/maths/matrix-multiplication/"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RANK OF A MATRIX</a:t>
            </a:r>
          </a:p>
        </p:txBody>
      </p:sp>
      <p:sp>
        <p:nvSpPr>
          <p:cNvPr id="3" name="Subtitle 2"/>
          <p:cNvSpPr>
            <a:spLocks noGrp="1"/>
          </p:cNvSpPr>
          <p:nvPr>
            <p:ph type="subTitle" idx="1"/>
          </p:nvPr>
        </p:nvSpPr>
        <p:spPr/>
        <p:txBody>
          <a:bodyPr/>
          <a:lstStyle/>
          <a:p>
            <a:r>
              <a:rPr lang="en-US" dirty="0"/>
              <a:t>Chapter 3</a:t>
            </a:r>
          </a:p>
        </p:txBody>
      </p:sp>
    </p:spTree>
    <p:extLst>
      <p:ext uri="{BB962C8B-B14F-4D97-AF65-F5344CB8AC3E}">
        <p14:creationId xmlns:p14="http://schemas.microsoft.com/office/powerpoint/2010/main" val="356326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314C310-850D-4491-AA52-C75BEA68B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D4EC3799-3F52-48CE-85CC-83AED368EB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F3FC2939-BF10-4CBC-904B-74A17D4B9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grpSp>
      <p:sp>
        <p:nvSpPr>
          <p:cNvPr id="2" name="Title 1">
            <a:extLst>
              <a:ext uri="{FF2B5EF4-FFF2-40B4-BE49-F238E27FC236}">
                <a16:creationId xmlns:a16="http://schemas.microsoft.com/office/drawing/2014/main" id="{B3AD2A80-8A1D-26B5-D31F-DDDE3E1A4A75}"/>
              </a:ext>
            </a:extLst>
          </p:cNvPr>
          <p:cNvSpPr>
            <a:spLocks noGrp="1"/>
          </p:cNvSpPr>
          <p:nvPr>
            <p:ph type="title"/>
          </p:nvPr>
        </p:nvSpPr>
        <p:spPr>
          <a:xfrm>
            <a:off x="836247" y="1085549"/>
            <a:ext cx="3430947" cy="4686903"/>
          </a:xfrm>
        </p:spPr>
        <p:txBody>
          <a:bodyPr anchor="ctr">
            <a:normAutofit/>
          </a:bodyPr>
          <a:lstStyle/>
          <a:p>
            <a:pPr algn="r"/>
            <a:r>
              <a:rPr lang="en-US">
                <a:solidFill>
                  <a:schemeClr val="tx1"/>
                </a:solidFill>
              </a:rPr>
              <a:t>RANK OF A MATRIX</a:t>
            </a:r>
          </a:p>
        </p:txBody>
      </p:sp>
      <p:cxnSp>
        <p:nvCxnSpPr>
          <p:cNvPr id="14" name="Straight Connector 13">
            <a:extLst>
              <a:ext uri="{FF2B5EF4-FFF2-40B4-BE49-F238E27FC236}">
                <a16:creationId xmlns:a16="http://schemas.microsoft.com/office/drawing/2014/main" id="{789E20C7-BB50-4317-93C7-90C8ED80B2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D24986D-5C95-17E3-9466-6F8862F04273}"/>
              </a:ext>
            </a:extLst>
          </p:cNvPr>
          <p:cNvSpPr>
            <a:spLocks noGrp="1"/>
          </p:cNvSpPr>
          <p:nvPr>
            <p:ph idx="1"/>
          </p:nvPr>
        </p:nvSpPr>
        <p:spPr>
          <a:xfrm>
            <a:off x="5041399" y="1085549"/>
            <a:ext cx="5579707" cy="4686903"/>
          </a:xfrm>
        </p:spPr>
        <p:txBody>
          <a:bodyPr vert="horz" lIns="91440" tIns="45720" rIns="91440" bIns="45720" rtlCol="0" anchor="ctr">
            <a:normAutofit/>
          </a:bodyPr>
          <a:lstStyle/>
          <a:p>
            <a:r>
              <a:rPr lang="en-US" sz="2400" dirty="0">
                <a:solidFill>
                  <a:schemeClr val="tx1"/>
                </a:solidFill>
                <a:ea typeface="+mn-lt"/>
                <a:cs typeface="+mn-lt"/>
              </a:rPr>
              <a:t>The rank of a matrix is equal to the number of linearly independent rows (or columns) in it. Hence, it cannot more than its number of rows and columns. For example, if we consider the identity matrix of order 3 × 3, all its rows (or columns) are linearly independent and hence its rank is 3.</a:t>
            </a:r>
            <a:endParaRPr lang="en-US" sz="2400">
              <a:solidFill>
                <a:schemeClr val="tx1"/>
              </a:solidFill>
            </a:endParaRPr>
          </a:p>
        </p:txBody>
      </p:sp>
    </p:spTree>
    <p:extLst>
      <p:ext uri="{BB962C8B-B14F-4D97-AF65-F5344CB8AC3E}">
        <p14:creationId xmlns:p14="http://schemas.microsoft.com/office/powerpoint/2010/main" val="201637091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id="{54C0C9F2-73CF-7494-825A-3265C0273DC9}"/>
              </a:ext>
            </a:extLst>
          </p:cNvPr>
          <p:cNvSpPr>
            <a:spLocks noGrp="1"/>
          </p:cNvSpPr>
          <p:nvPr>
            <p:ph type="title"/>
          </p:nvPr>
        </p:nvSpPr>
        <p:spPr>
          <a:xfrm>
            <a:off x="994087" y="1130603"/>
            <a:ext cx="3342442" cy="4596794"/>
          </a:xfrm>
        </p:spPr>
        <p:txBody>
          <a:bodyPr anchor="ctr">
            <a:normAutofit/>
          </a:bodyPr>
          <a:lstStyle/>
          <a:p>
            <a:r>
              <a:rPr lang="en-US" sz="3200">
                <a:solidFill>
                  <a:srgbClr val="EBEBEB"/>
                </a:solidFill>
              </a:rPr>
              <a:t>HOW TO FIND THE RANK OF A MATRIX?</a:t>
            </a:r>
          </a:p>
        </p:txBody>
      </p:sp>
      <p:sp>
        <p:nvSpPr>
          <p:cNvPr id="3" name="Content Placeholder 2">
            <a:extLst>
              <a:ext uri="{FF2B5EF4-FFF2-40B4-BE49-F238E27FC236}">
                <a16:creationId xmlns:a16="http://schemas.microsoft.com/office/drawing/2014/main" id="{3E5EE330-2DA9-165F-2351-38DC1E000961}"/>
              </a:ext>
            </a:extLst>
          </p:cNvPr>
          <p:cNvSpPr>
            <a:spLocks noGrp="1"/>
          </p:cNvSpPr>
          <p:nvPr>
            <p:ph idx="1"/>
          </p:nvPr>
        </p:nvSpPr>
        <p:spPr>
          <a:xfrm>
            <a:off x="5290077" y="437513"/>
            <a:ext cx="5502614" cy="5954325"/>
          </a:xfrm>
        </p:spPr>
        <p:txBody>
          <a:bodyPr vert="horz" lIns="91440" tIns="45720" rIns="91440" bIns="45720" rtlCol="0" anchor="ctr">
            <a:normAutofit/>
          </a:bodyPr>
          <a:lstStyle/>
          <a:p>
            <a:r>
              <a:rPr lang="en-US" sz="2000">
                <a:ea typeface="+mn-lt"/>
                <a:cs typeface="+mn-lt"/>
              </a:rPr>
              <a:t>The rank of a matrix can be found using three methods. The most easiest of these methods is "converting matrix into echelon form".</a:t>
            </a:r>
            <a:endParaRPr lang="en-US" sz="2000"/>
          </a:p>
          <a:p>
            <a:r>
              <a:rPr lang="en-US" sz="2000">
                <a:ea typeface="+mn-lt"/>
                <a:cs typeface="+mn-lt"/>
              </a:rPr>
              <a:t>Minor method</a:t>
            </a:r>
            <a:endParaRPr lang="en-US" sz="2000"/>
          </a:p>
          <a:p>
            <a:r>
              <a:rPr lang="en-US" sz="2000">
                <a:ea typeface="+mn-lt"/>
                <a:cs typeface="+mn-lt"/>
              </a:rPr>
              <a:t>Using echelon form</a:t>
            </a:r>
            <a:endParaRPr lang="en-US" sz="2000"/>
          </a:p>
          <a:p>
            <a:r>
              <a:rPr lang="en-US" sz="2000">
                <a:ea typeface="+mn-lt"/>
                <a:cs typeface="+mn-lt"/>
              </a:rPr>
              <a:t>Using normal form</a:t>
            </a:r>
            <a:endParaRPr lang="en-US" sz="2000"/>
          </a:p>
          <a:p>
            <a:r>
              <a:rPr lang="en-US" sz="2000">
                <a:ea typeface="+mn-lt"/>
                <a:cs typeface="+mn-lt"/>
              </a:rPr>
              <a:t>Let us study each of these methods in detail.</a:t>
            </a:r>
            <a:endParaRPr lang="en-US" sz="2000"/>
          </a:p>
          <a:p>
            <a:endParaRPr lang="en-US" sz="2000"/>
          </a:p>
        </p:txBody>
      </p:sp>
    </p:spTree>
    <p:extLst>
      <p:ext uri="{BB962C8B-B14F-4D97-AF65-F5344CB8AC3E}">
        <p14:creationId xmlns:p14="http://schemas.microsoft.com/office/powerpoint/2010/main" val="2370890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8" name="Group 6">
            <a:extLst>
              <a:ext uri="{FF2B5EF4-FFF2-40B4-BE49-F238E27FC236}">
                <a16:creationId xmlns:a16="http://schemas.microsoft.com/office/drawing/2014/main" id="{7084313B-C03D-4981-9786-879159A603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8" name="Rectangle 7">
              <a:extLst>
                <a:ext uri="{FF2B5EF4-FFF2-40B4-BE49-F238E27FC236}">
                  <a16:creationId xmlns:a16="http://schemas.microsoft.com/office/drawing/2014/main" id="{A99190B9-52DD-45DC-BE21-AACE88FEC7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a:extLst>
                <a:ext uri="{FF2B5EF4-FFF2-40B4-BE49-F238E27FC236}">
                  <a16:creationId xmlns:a16="http://schemas.microsoft.com/office/drawing/2014/main" id="{D1EE260A-12FB-4D71-A318-71BED7FF31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a:extLst>
                <a:ext uri="{FF2B5EF4-FFF2-40B4-BE49-F238E27FC236}">
                  <a16:creationId xmlns:a16="http://schemas.microsoft.com/office/drawing/2014/main" id="{B52EC39A-8D44-4CEF-820F-A442CFA42D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a:extLst>
                <a:ext uri="{FF2B5EF4-FFF2-40B4-BE49-F238E27FC236}">
                  <a16:creationId xmlns:a16="http://schemas.microsoft.com/office/drawing/2014/main" id="{2D010773-529F-4A3D-A0AB-E7CE12DC6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a:extLst>
                <a:ext uri="{FF2B5EF4-FFF2-40B4-BE49-F238E27FC236}">
                  <a16:creationId xmlns:a16="http://schemas.microsoft.com/office/drawing/2014/main" id="{D7582733-2D5B-4103-A63C-0D0D817804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a:extLst>
                <a:ext uri="{FF2B5EF4-FFF2-40B4-BE49-F238E27FC236}">
                  <a16:creationId xmlns:a16="http://schemas.microsoft.com/office/drawing/2014/main" id="{6D073C2A-0E86-458E-88D4-27124FDAD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a:extLst>
                <a:ext uri="{FF2B5EF4-FFF2-40B4-BE49-F238E27FC236}">
                  <a16:creationId xmlns:a16="http://schemas.microsoft.com/office/drawing/2014/main" id="{01A64F04-7AF7-48B9-A1B0-956BBCEEFE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a:extLst>
                <a:ext uri="{FF2B5EF4-FFF2-40B4-BE49-F238E27FC236}">
                  <a16:creationId xmlns:a16="http://schemas.microsoft.com/office/drawing/2014/main" id="{989ABE99-7694-4211-A627-459BE5422B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6" name="Freeform 5">
              <a:extLst>
                <a:ext uri="{FF2B5EF4-FFF2-40B4-BE49-F238E27FC236}">
                  <a16:creationId xmlns:a16="http://schemas.microsoft.com/office/drawing/2014/main" id="{254B4214-6F53-497C-8322-9CE8158AA3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9" name="Rectangle 17">
            <a:extLst>
              <a:ext uri="{FF2B5EF4-FFF2-40B4-BE49-F238E27FC236}">
                <a16:creationId xmlns:a16="http://schemas.microsoft.com/office/drawing/2014/main" id="{20E145FF-1D18-4246-A2BA-9F6B4D5336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0" name="Rectangle 19">
            <a:extLst>
              <a:ext uri="{FF2B5EF4-FFF2-40B4-BE49-F238E27FC236}">
                <a16:creationId xmlns:a16="http://schemas.microsoft.com/office/drawing/2014/main" id="{712E451E-151A-4910-BF41-6A040B659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useBgFill="1">
        <p:nvSpPr>
          <p:cNvPr id="31" name="Rectangle 21">
            <a:extLst>
              <a:ext uri="{FF2B5EF4-FFF2-40B4-BE49-F238E27FC236}">
                <a16:creationId xmlns:a16="http://schemas.microsoft.com/office/drawing/2014/main" id="{C296EFE4-A70C-4388-9A15-3F657B661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 y="473745"/>
            <a:ext cx="11227090" cy="5902829"/>
          </a:xfrm>
          <a:prstGeom prst="rect">
            <a:avLst/>
          </a:prstGeom>
          <a:ln>
            <a:noFill/>
          </a:ln>
          <a:effectLst/>
        </p:spPr>
        <p:style>
          <a:lnRef idx="1">
            <a:schemeClr val="accent1"/>
          </a:lnRef>
          <a:fillRef idx="3">
            <a:schemeClr val="accent1"/>
          </a:fillRef>
          <a:effectRef idx="2">
            <a:schemeClr val="accent1"/>
          </a:effectRef>
          <a:fontRef idx="minor">
            <a:schemeClr val="lt1"/>
          </a:fontRef>
        </p:style>
      </p:sp>
      <p:sp>
        <p:nvSpPr>
          <p:cNvPr id="24" name="Rectangle 23">
            <a:extLst>
              <a:ext uri="{FF2B5EF4-FFF2-40B4-BE49-F238E27FC236}">
                <a16:creationId xmlns:a16="http://schemas.microsoft.com/office/drawing/2014/main" id="{425EBAFC-9388-432A-BCFD-EEA2F410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extBox 1">
            <a:extLst>
              <a:ext uri="{FF2B5EF4-FFF2-40B4-BE49-F238E27FC236}">
                <a16:creationId xmlns:a16="http://schemas.microsoft.com/office/drawing/2014/main" id="{037F0E23-5A48-8148-D74A-A1A2DB869545}"/>
              </a:ext>
            </a:extLst>
          </p:cNvPr>
          <p:cNvSpPr txBox="1"/>
          <p:nvPr/>
        </p:nvSpPr>
        <p:spPr>
          <a:xfrm>
            <a:off x="881785" y="698947"/>
            <a:ext cx="10597585" cy="5872915"/>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fontScale="92500" lnSpcReduction="10000"/>
          </a:bodyPr>
          <a:lstStyle/>
          <a:p>
            <a:pPr>
              <a:lnSpc>
                <a:spcPct val="90000"/>
              </a:lnSpc>
              <a:spcBef>
                <a:spcPts val="1000"/>
              </a:spcBef>
              <a:buClr>
                <a:schemeClr val="accent1"/>
              </a:buClr>
              <a:buSzPct val="80000"/>
              <a:buFont typeface="Wingdings 3" charset="2"/>
              <a:buChar char=""/>
            </a:pPr>
            <a:br>
              <a:rPr lang="en-US" sz="600" dirty="0"/>
            </a:br>
            <a:r>
              <a:rPr lang="en-US" sz="1700" dirty="0"/>
              <a:t>Finding Rank of a Matrix by Minor Method</a:t>
            </a:r>
          </a:p>
          <a:p>
            <a:pPr>
              <a:lnSpc>
                <a:spcPct val="90000"/>
              </a:lnSpc>
              <a:spcBef>
                <a:spcPts val="1000"/>
              </a:spcBef>
              <a:buClr>
                <a:schemeClr val="accent1"/>
              </a:buClr>
              <a:buSzPct val="80000"/>
              <a:buFont typeface="Wingdings 3" charset="2"/>
              <a:buChar char=""/>
            </a:pPr>
            <a:r>
              <a:rPr lang="en-US" sz="1700" dirty="0"/>
              <a:t>Here are the steps to find the rank of a matrix A by the minor method.</a:t>
            </a:r>
          </a:p>
          <a:p>
            <a:pPr marL="285750" indent="-285750">
              <a:lnSpc>
                <a:spcPct val="90000"/>
              </a:lnSpc>
              <a:spcBef>
                <a:spcPts val="1000"/>
              </a:spcBef>
              <a:buClr>
                <a:schemeClr val="accent1"/>
              </a:buClr>
              <a:buSzPct val="80000"/>
              <a:buFont typeface="Wingdings 3" charset="2"/>
              <a:buChar char=""/>
            </a:pPr>
            <a:r>
              <a:rPr lang="en-US" sz="1700" dirty="0"/>
              <a:t>Find the </a:t>
            </a:r>
            <a:r>
              <a:rPr lang="en-US" sz="1700" dirty="0">
                <a:hlinkClick r:id="rId3"/>
              </a:rPr>
              <a:t>determinant</a:t>
            </a:r>
            <a:r>
              <a:rPr lang="en-US" sz="1700" dirty="0"/>
              <a:t> of A (if A is a square matrix). If det (A) ≠ 0, then the rank of A = order of A.</a:t>
            </a:r>
          </a:p>
          <a:p>
            <a:pPr marL="285750" indent="-285750">
              <a:lnSpc>
                <a:spcPct val="90000"/>
              </a:lnSpc>
              <a:spcBef>
                <a:spcPts val="1000"/>
              </a:spcBef>
              <a:buClr>
                <a:schemeClr val="accent1"/>
              </a:buClr>
              <a:buSzPct val="80000"/>
              <a:buFont typeface="Wingdings 3" charset="2"/>
              <a:buChar char=""/>
            </a:pPr>
            <a:r>
              <a:rPr lang="en-US" sz="1700" dirty="0"/>
              <a:t>If either det A = 0 (in case of a square matrix) or A is a rectangular matrix, then see whether there exists any minor of maximum possible order is non-zero. If there exists such non-zero minor, then rank of A = order of that particular minor.</a:t>
            </a:r>
          </a:p>
          <a:p>
            <a:pPr marL="285750" indent="-285750">
              <a:lnSpc>
                <a:spcPct val="90000"/>
              </a:lnSpc>
              <a:spcBef>
                <a:spcPts val="1000"/>
              </a:spcBef>
              <a:buClr>
                <a:schemeClr val="accent1"/>
              </a:buClr>
              <a:buSzPct val="80000"/>
              <a:buFont typeface="Wingdings 3" charset="2"/>
              <a:buChar char=""/>
            </a:pPr>
            <a:r>
              <a:rPr lang="en-US" sz="1700" dirty="0"/>
              <a:t>Repeat the above step if all the minors of the order considered in the above step are zeros and then try to find a non-zero minor of order that is 1 less than the order from the above step.</a:t>
            </a:r>
          </a:p>
          <a:p>
            <a:pPr>
              <a:lnSpc>
                <a:spcPct val="90000"/>
              </a:lnSpc>
              <a:spcBef>
                <a:spcPts val="1000"/>
              </a:spcBef>
              <a:buClr>
                <a:schemeClr val="accent1"/>
              </a:buClr>
              <a:buSzPct val="80000"/>
              <a:buFont typeface="Wingdings 3" charset="2"/>
              <a:buChar char=""/>
            </a:pPr>
            <a:r>
              <a:rPr lang="en-US" sz="1700" dirty="0"/>
              <a:t>Here is an example.</a:t>
            </a:r>
          </a:p>
          <a:p>
            <a:pPr>
              <a:lnSpc>
                <a:spcPct val="90000"/>
              </a:lnSpc>
              <a:spcBef>
                <a:spcPts val="1000"/>
              </a:spcBef>
              <a:buClr>
                <a:schemeClr val="accent1"/>
              </a:buClr>
              <a:buSzPct val="80000"/>
              <a:buFont typeface="Wingdings 3" charset="2"/>
              <a:buChar char=""/>
            </a:pPr>
            <a:r>
              <a:rPr lang="en-US" sz="1700" dirty="0"/>
              <a:t>Example: Find the rank of the matrix ρ (A) if A = .</a:t>
            </a:r>
          </a:p>
          <a:p>
            <a:pPr>
              <a:lnSpc>
                <a:spcPct val="90000"/>
              </a:lnSpc>
              <a:spcBef>
                <a:spcPts val="1000"/>
              </a:spcBef>
              <a:buClr>
                <a:schemeClr val="accent1"/>
              </a:buClr>
              <a:buSzPct val="80000"/>
              <a:buFont typeface="Wingdings 3" charset="2"/>
              <a:buChar char=""/>
            </a:pPr>
            <a:r>
              <a:rPr lang="en-US" sz="1700" dirty="0"/>
              <a:t>Solution:</a:t>
            </a:r>
          </a:p>
          <a:p>
            <a:pPr>
              <a:lnSpc>
                <a:spcPct val="90000"/>
              </a:lnSpc>
              <a:spcBef>
                <a:spcPts val="1000"/>
              </a:spcBef>
              <a:buClr>
                <a:schemeClr val="accent1"/>
              </a:buClr>
              <a:buSzPct val="80000"/>
              <a:buFont typeface="Wingdings 3" charset="2"/>
              <a:buChar char=""/>
            </a:pPr>
            <a:r>
              <a:rPr lang="en-US" sz="1700" dirty="0"/>
              <a:t>A is a </a:t>
            </a:r>
            <a:r>
              <a:rPr lang="en-US" sz="1700" dirty="0">
                <a:hlinkClick r:id="rId4"/>
              </a:rPr>
              <a:t>square matrix</a:t>
            </a:r>
            <a:r>
              <a:rPr lang="en-US" sz="1700" dirty="0"/>
              <a:t> and so we can find its determinant.</a:t>
            </a:r>
          </a:p>
          <a:p>
            <a:pPr>
              <a:lnSpc>
                <a:spcPct val="90000"/>
              </a:lnSpc>
              <a:spcBef>
                <a:spcPts val="1000"/>
              </a:spcBef>
              <a:buClr>
                <a:schemeClr val="accent1"/>
              </a:buClr>
              <a:buSzPct val="80000"/>
              <a:buFont typeface="Wingdings 3" charset="2"/>
              <a:buChar char=""/>
            </a:pPr>
            <a:r>
              <a:rPr lang="en-US" sz="1700" dirty="0"/>
              <a:t>det (A) = 1 (45 - 48) - 2 (36 - 42) + 3 (32 - 35)</a:t>
            </a:r>
            <a:br>
              <a:rPr lang="en-US" sz="1700" dirty="0"/>
            </a:br>
            <a:r>
              <a:rPr lang="en-US" sz="1700" dirty="0"/>
              <a:t>= -3 + 12 - 9</a:t>
            </a:r>
            <a:br>
              <a:rPr lang="en-US" sz="1700" dirty="0"/>
            </a:br>
            <a:r>
              <a:rPr lang="en-US" sz="1700" dirty="0"/>
              <a:t>= 0</a:t>
            </a:r>
          </a:p>
          <a:p>
            <a:pPr>
              <a:lnSpc>
                <a:spcPct val="90000"/>
              </a:lnSpc>
              <a:spcBef>
                <a:spcPts val="1000"/>
              </a:spcBef>
              <a:buClr>
                <a:schemeClr val="accent1"/>
              </a:buClr>
              <a:buSzPct val="80000"/>
              <a:buFont typeface="Wingdings 3" charset="2"/>
              <a:buChar char=""/>
            </a:pPr>
            <a:r>
              <a:rPr lang="en-US" sz="1700" dirty="0"/>
              <a:t>So ρ (A) ≠ order of the matrix. i.e., ρ (A) ≠ 3.</a:t>
            </a:r>
          </a:p>
          <a:p>
            <a:pPr>
              <a:lnSpc>
                <a:spcPct val="90000"/>
              </a:lnSpc>
              <a:spcBef>
                <a:spcPts val="1000"/>
              </a:spcBef>
              <a:buClr>
                <a:schemeClr val="accent1"/>
              </a:buClr>
              <a:buSzPct val="80000"/>
              <a:buFont typeface="Wingdings 3" charset="2"/>
              <a:buChar char=""/>
            </a:pPr>
            <a:r>
              <a:rPr lang="en-US" sz="1700" dirty="0"/>
              <a:t>Now, we will see whether we can find any non-zero </a:t>
            </a:r>
            <a:r>
              <a:rPr lang="en-US" sz="1700" dirty="0">
                <a:hlinkClick r:id="rId5"/>
              </a:rPr>
              <a:t>minor</a:t>
            </a:r>
            <a:r>
              <a:rPr lang="en-US" sz="1700" dirty="0"/>
              <a:t> of order 2.</a:t>
            </a:r>
          </a:p>
          <a:p>
            <a:pPr>
              <a:lnSpc>
                <a:spcPct val="90000"/>
              </a:lnSpc>
              <a:spcBef>
                <a:spcPts val="1000"/>
              </a:spcBef>
              <a:buClr>
                <a:schemeClr val="accent1"/>
              </a:buClr>
              <a:buSzPct val="80000"/>
              <a:buFont typeface="Wingdings 3" charset="2"/>
              <a:buChar char=""/>
            </a:pPr>
            <a:r>
              <a:rPr lang="en-US" sz="1700" dirty="0"/>
              <a:t>= 5 - 8 = -3 ≠ 0.</a:t>
            </a:r>
          </a:p>
          <a:p>
            <a:pPr>
              <a:lnSpc>
                <a:spcPct val="90000"/>
              </a:lnSpc>
              <a:spcBef>
                <a:spcPts val="1000"/>
              </a:spcBef>
              <a:buClr>
                <a:schemeClr val="accent1"/>
              </a:buClr>
              <a:buSzPct val="80000"/>
              <a:buFont typeface="Wingdings 3" charset="2"/>
              <a:buChar char=""/>
            </a:pPr>
            <a:r>
              <a:rPr lang="en-US" sz="1700" dirty="0"/>
              <a:t>So there exists a minor of order 2 (or 2 × 2) which is non-zero. So the rank of A, ρ (A) = 2.</a:t>
            </a:r>
          </a:p>
          <a:p>
            <a:pPr>
              <a:lnSpc>
                <a:spcPct val="90000"/>
              </a:lnSpc>
              <a:spcBef>
                <a:spcPts val="1000"/>
              </a:spcBef>
              <a:buClr>
                <a:schemeClr val="accent1"/>
              </a:buClr>
              <a:buSzPct val="80000"/>
              <a:buFont typeface="Wingdings 3" charset="2"/>
              <a:buChar char=""/>
            </a:pPr>
            <a:br>
              <a:rPr lang="en-US" sz="600" dirty="0"/>
            </a:br>
            <a:endParaRPr lang="en-US" sz="1300" dirty="0"/>
          </a:p>
          <a:p>
            <a:pPr>
              <a:lnSpc>
                <a:spcPct val="90000"/>
              </a:lnSpc>
              <a:spcBef>
                <a:spcPts val="1000"/>
              </a:spcBef>
              <a:buClr>
                <a:schemeClr val="accent1"/>
              </a:buClr>
              <a:buSzPct val="80000"/>
              <a:buFont typeface="Wingdings 3" charset="2"/>
              <a:buChar char=""/>
            </a:pPr>
            <a:endParaRPr lang="en-US" sz="1300" dirty="0"/>
          </a:p>
        </p:txBody>
      </p:sp>
    </p:spTree>
    <p:extLst>
      <p:ext uri="{BB962C8B-B14F-4D97-AF65-F5344CB8AC3E}">
        <p14:creationId xmlns:p14="http://schemas.microsoft.com/office/powerpoint/2010/main" val="57134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717301-5BF5-D3A9-E296-D8E1B80200F8}"/>
              </a:ext>
            </a:extLst>
          </p:cNvPr>
          <p:cNvSpPr txBox="1"/>
          <p:nvPr/>
        </p:nvSpPr>
        <p:spPr>
          <a:xfrm>
            <a:off x="109269" y="-120769"/>
            <a:ext cx="10967047" cy="74174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br>
              <a:rPr lang="en-US" dirty="0"/>
            </a:br>
            <a:r>
              <a:rPr lang="en-US" sz="2000" b="1" dirty="0"/>
              <a:t>Rank of a Matrix Using Echelon Form</a:t>
            </a:r>
            <a:endParaRPr lang="en-US" sz="2000" dirty="0"/>
          </a:p>
          <a:p>
            <a:r>
              <a:rPr lang="en-US" sz="2000" dirty="0">
                <a:ea typeface="+mn-lt"/>
                <a:cs typeface="+mn-lt"/>
              </a:rPr>
              <a:t>In the above example, what if the first minor of order 2 × 2 that we found was zero? We had to find all possible minors of order 2 × 2 until we get a non-zero minor to make sure that the rank is 2. This process may be tedious if the </a:t>
            </a:r>
            <a:r>
              <a:rPr lang="en-US" sz="2000" dirty="0">
                <a:ea typeface="+mn-lt"/>
                <a:cs typeface="+mn-lt"/>
                <a:hlinkClick r:id="rId2"/>
              </a:rPr>
              <a:t>order of the matrix</a:t>
            </a:r>
            <a:r>
              <a:rPr lang="en-US" sz="2000" dirty="0">
                <a:ea typeface="+mn-lt"/>
                <a:cs typeface="+mn-lt"/>
              </a:rPr>
              <a:t> is a bigger number. To make the process of finding the rank of a matrix easier, we can convert it into Echelon form. A matrix 'A' is said to be in Echelon form if it is either in upper triangular form or in lower triangular form. We can use elementary row/column transformations and convert the matrix into Echelon form.</a:t>
            </a:r>
            <a:endParaRPr lang="en-US" sz="2000" dirty="0"/>
          </a:p>
          <a:p>
            <a:r>
              <a:rPr lang="en-US" sz="2000" dirty="0">
                <a:ea typeface="+mn-lt"/>
                <a:cs typeface="+mn-lt"/>
              </a:rPr>
              <a:t>A row (or column) transformation can be one of the following:</a:t>
            </a:r>
            <a:endParaRPr lang="en-US" sz="2000" dirty="0"/>
          </a:p>
          <a:p>
            <a:pPr marL="285750" indent="-285750">
              <a:buFont typeface="Arial"/>
              <a:buChar char="•"/>
            </a:pPr>
            <a:r>
              <a:rPr lang="en-US" sz="2000" dirty="0">
                <a:ea typeface="+mn-lt"/>
                <a:cs typeface="+mn-lt"/>
              </a:rPr>
              <a:t>Interchanging two rows.</a:t>
            </a:r>
            <a:endParaRPr lang="en-US" sz="2000" dirty="0"/>
          </a:p>
          <a:p>
            <a:pPr marL="285750" indent="-285750">
              <a:buFont typeface="Arial"/>
              <a:buChar char="•"/>
            </a:pPr>
            <a:r>
              <a:rPr lang="en-US" sz="2000" dirty="0">
                <a:ea typeface="+mn-lt"/>
                <a:cs typeface="+mn-lt"/>
              </a:rPr>
              <a:t>Multiplying a row by a scalar.</a:t>
            </a:r>
            <a:endParaRPr lang="en-US" sz="2000" dirty="0"/>
          </a:p>
          <a:p>
            <a:pPr marL="285750" indent="-285750">
              <a:buFont typeface="Arial"/>
              <a:buChar char="•"/>
            </a:pPr>
            <a:r>
              <a:rPr lang="en-US" sz="2000" dirty="0">
                <a:ea typeface="+mn-lt"/>
                <a:cs typeface="+mn-lt"/>
              </a:rPr>
              <a:t>Multiplying a row by a scalar and then adding it to the other row.</a:t>
            </a:r>
            <a:endParaRPr lang="en-US" sz="2000" dirty="0"/>
          </a:p>
          <a:p>
            <a:r>
              <a:rPr lang="en-US" sz="2000" dirty="0">
                <a:ea typeface="+mn-lt"/>
                <a:cs typeface="+mn-lt"/>
              </a:rPr>
              <a:t>Here are the steps to find the rank of a matrix.</a:t>
            </a:r>
            <a:endParaRPr lang="en-US" sz="2000" dirty="0"/>
          </a:p>
          <a:p>
            <a:r>
              <a:rPr lang="en-US" sz="2000" dirty="0">
                <a:ea typeface="+mn-lt"/>
                <a:cs typeface="+mn-lt"/>
              </a:rPr>
              <a:t>A row (or column) transformation can be one of the following:</a:t>
            </a:r>
            <a:endParaRPr lang="en-US" sz="2000" dirty="0"/>
          </a:p>
          <a:p>
            <a:pPr marL="285750" indent="-285750">
              <a:buFont typeface="Arial"/>
              <a:buChar char="•"/>
            </a:pPr>
            <a:r>
              <a:rPr lang="en-US" sz="2000" dirty="0">
                <a:ea typeface="+mn-lt"/>
                <a:cs typeface="+mn-lt"/>
              </a:rPr>
              <a:t>Interchanging two rows.</a:t>
            </a:r>
            <a:endParaRPr lang="en-US" sz="2000" dirty="0"/>
          </a:p>
          <a:p>
            <a:pPr marL="285750" indent="-285750">
              <a:buFont typeface="Arial"/>
              <a:buChar char="•"/>
            </a:pPr>
            <a:r>
              <a:rPr lang="en-US" sz="2000" dirty="0">
                <a:ea typeface="+mn-lt"/>
                <a:cs typeface="+mn-lt"/>
              </a:rPr>
              <a:t>Multiplying a row by a scalar.</a:t>
            </a:r>
            <a:endParaRPr lang="en-US" sz="2000" dirty="0"/>
          </a:p>
          <a:p>
            <a:pPr marL="285750" indent="-285750">
              <a:buFont typeface="Arial"/>
              <a:buChar char="•"/>
            </a:pPr>
            <a:r>
              <a:rPr lang="en-US" sz="2000" dirty="0">
                <a:ea typeface="+mn-lt"/>
                <a:cs typeface="+mn-lt"/>
              </a:rPr>
              <a:t>Multiplying a row by a scalar and then adding it to the other row.</a:t>
            </a:r>
            <a:endParaRPr lang="en-US" sz="2000" dirty="0"/>
          </a:p>
          <a:p>
            <a:r>
              <a:rPr lang="en-US" sz="2000" dirty="0">
                <a:ea typeface="+mn-lt"/>
                <a:cs typeface="+mn-lt"/>
              </a:rPr>
              <a:t>Here are the steps to find the rank of a matrix.</a:t>
            </a:r>
            <a:endParaRPr lang="en-US" sz="2000" dirty="0"/>
          </a:p>
          <a:p>
            <a:pPr marL="285750" indent="-285750">
              <a:buFont typeface="Arial"/>
              <a:buChar char="•"/>
            </a:pPr>
            <a:r>
              <a:rPr lang="en-US" sz="2000" dirty="0">
                <a:ea typeface="+mn-lt"/>
                <a:cs typeface="+mn-lt"/>
              </a:rPr>
              <a:t>Convert the </a:t>
            </a:r>
            <a:r>
              <a:rPr lang="en-US" sz="2000" dirty="0">
                <a:ea typeface="+mn-lt"/>
                <a:cs typeface="+mn-lt"/>
                <a:hlinkClick r:id="rId3"/>
              </a:rPr>
              <a:t>matrix</a:t>
            </a:r>
            <a:r>
              <a:rPr lang="en-US" sz="2000" dirty="0">
                <a:ea typeface="+mn-lt"/>
                <a:cs typeface="+mn-lt"/>
              </a:rPr>
              <a:t> into Echelon form using row/column transformations.</a:t>
            </a:r>
            <a:endParaRPr lang="en-US" sz="2000" dirty="0"/>
          </a:p>
          <a:p>
            <a:pPr marL="285750" indent="-285750">
              <a:buFont typeface="Arial"/>
              <a:buChar char="•"/>
            </a:pPr>
            <a:r>
              <a:rPr lang="en-US" sz="2000" dirty="0">
                <a:ea typeface="+mn-lt"/>
                <a:cs typeface="+mn-lt"/>
              </a:rPr>
              <a:t>Then the rank of the matrix is equal to the number of non-zero rows in the resultant matrix.</a:t>
            </a:r>
            <a:endParaRPr lang="en-US" sz="2000" dirty="0"/>
          </a:p>
          <a:p>
            <a:pPr algn="l"/>
            <a:endParaRPr lang="en-US" sz="2000" dirty="0"/>
          </a:p>
          <a:p>
            <a:endParaRPr lang="en-US" dirty="0"/>
          </a:p>
        </p:txBody>
      </p:sp>
    </p:spTree>
    <p:extLst>
      <p:ext uri="{BB962C8B-B14F-4D97-AF65-F5344CB8AC3E}">
        <p14:creationId xmlns:p14="http://schemas.microsoft.com/office/powerpoint/2010/main" val="3392847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F279D6-ED25-4D3F-9479-8ABB21867D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38D0B1B4-C487-47EF-B7D0-421066454C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275" y="643466"/>
            <a:ext cx="1970939" cy="5571067"/>
          </a:xfrm>
          <a:custGeom>
            <a:avLst/>
            <a:gdLst>
              <a:gd name="connsiteX0" fmla="*/ 0 w 1970939"/>
              <a:gd name="connsiteY0" fmla="*/ 0 h 5571067"/>
              <a:gd name="connsiteX1" fmla="*/ 1774861 w 1970939"/>
              <a:gd name="connsiteY1" fmla="*/ 0 h 5571067"/>
              <a:gd name="connsiteX2" fmla="*/ 1780256 w 1970939"/>
              <a:gd name="connsiteY2" fmla="*/ 32931 h 5571067"/>
              <a:gd name="connsiteX3" fmla="*/ 1802197 w 1970939"/>
              <a:gd name="connsiteY3" fmla="*/ 170349 h 5571067"/>
              <a:gd name="connsiteX4" fmla="*/ 1820981 w 1970939"/>
              <a:gd name="connsiteY4" fmla="*/ 308372 h 5571067"/>
              <a:gd name="connsiteX5" fmla="*/ 1839923 w 1970939"/>
              <a:gd name="connsiteY5" fmla="*/ 445791 h 5571067"/>
              <a:gd name="connsiteX6" fmla="*/ 1857602 w 1970939"/>
              <a:gd name="connsiteY6" fmla="*/ 583814 h 5571067"/>
              <a:gd name="connsiteX7" fmla="*/ 1872756 w 1970939"/>
              <a:gd name="connsiteY7" fmla="*/ 720022 h 5571067"/>
              <a:gd name="connsiteX8" fmla="*/ 1887120 w 1970939"/>
              <a:gd name="connsiteY8" fmla="*/ 858046 h 5571067"/>
              <a:gd name="connsiteX9" fmla="*/ 1900223 w 1970939"/>
              <a:gd name="connsiteY9" fmla="*/ 995464 h 5571067"/>
              <a:gd name="connsiteX10" fmla="*/ 1911588 w 1970939"/>
              <a:gd name="connsiteY10" fmla="*/ 1130461 h 5571067"/>
              <a:gd name="connsiteX11" fmla="*/ 1922953 w 1970939"/>
              <a:gd name="connsiteY11" fmla="*/ 1267274 h 5571067"/>
              <a:gd name="connsiteX12" fmla="*/ 1932424 w 1970939"/>
              <a:gd name="connsiteY12" fmla="*/ 1402271 h 5571067"/>
              <a:gd name="connsiteX13" fmla="*/ 1939842 w 1970939"/>
              <a:gd name="connsiteY13" fmla="*/ 1537267 h 5571067"/>
              <a:gd name="connsiteX14" fmla="*/ 1947577 w 1970939"/>
              <a:gd name="connsiteY14" fmla="*/ 1671659 h 5571067"/>
              <a:gd name="connsiteX15" fmla="*/ 1954049 w 1970939"/>
              <a:gd name="connsiteY15" fmla="*/ 1804840 h 5571067"/>
              <a:gd name="connsiteX16" fmla="*/ 1958627 w 1970939"/>
              <a:gd name="connsiteY16" fmla="*/ 1936810 h 5571067"/>
              <a:gd name="connsiteX17" fmla="*/ 1962573 w 1970939"/>
              <a:gd name="connsiteY17" fmla="*/ 2068780 h 5571067"/>
              <a:gd name="connsiteX18" fmla="*/ 1966361 w 1970939"/>
              <a:gd name="connsiteY18" fmla="*/ 2199539 h 5571067"/>
              <a:gd name="connsiteX19" fmla="*/ 1968098 w 1970939"/>
              <a:gd name="connsiteY19" fmla="*/ 2328482 h 5571067"/>
              <a:gd name="connsiteX20" fmla="*/ 1969992 w 1970939"/>
              <a:gd name="connsiteY20" fmla="*/ 2457425 h 5571067"/>
              <a:gd name="connsiteX21" fmla="*/ 1970939 w 1970939"/>
              <a:gd name="connsiteY21" fmla="*/ 2584552 h 5571067"/>
              <a:gd name="connsiteX22" fmla="*/ 1969992 w 1970939"/>
              <a:gd name="connsiteY22" fmla="*/ 2710469 h 5571067"/>
              <a:gd name="connsiteX23" fmla="*/ 1969992 w 1970939"/>
              <a:gd name="connsiteY23" fmla="*/ 2835174 h 5571067"/>
              <a:gd name="connsiteX24" fmla="*/ 1968098 w 1970939"/>
              <a:gd name="connsiteY24" fmla="*/ 2958669 h 5571067"/>
              <a:gd name="connsiteX25" fmla="*/ 1965256 w 1970939"/>
              <a:gd name="connsiteY25" fmla="*/ 3079742 h 5571067"/>
              <a:gd name="connsiteX26" fmla="*/ 1962573 w 1970939"/>
              <a:gd name="connsiteY26" fmla="*/ 3199605 h 5571067"/>
              <a:gd name="connsiteX27" fmla="*/ 1959574 w 1970939"/>
              <a:gd name="connsiteY27" fmla="*/ 3317046 h 5571067"/>
              <a:gd name="connsiteX28" fmla="*/ 1954996 w 1970939"/>
              <a:gd name="connsiteY28" fmla="*/ 3433882 h 5571067"/>
              <a:gd name="connsiteX29" fmla="*/ 1950103 w 1970939"/>
              <a:gd name="connsiteY29" fmla="*/ 3548902 h 5571067"/>
              <a:gd name="connsiteX30" fmla="*/ 1945683 w 1970939"/>
              <a:gd name="connsiteY30" fmla="*/ 3661500 h 5571067"/>
              <a:gd name="connsiteX31" fmla="*/ 1933213 w 1970939"/>
              <a:gd name="connsiteY31" fmla="*/ 3881248 h 5571067"/>
              <a:gd name="connsiteX32" fmla="*/ 1919953 w 1970939"/>
              <a:gd name="connsiteY32" fmla="*/ 4091916 h 5571067"/>
              <a:gd name="connsiteX33" fmla="*/ 1906063 w 1970939"/>
              <a:gd name="connsiteY33" fmla="*/ 4294109 h 5571067"/>
              <a:gd name="connsiteX34" fmla="*/ 1890751 w 1970939"/>
              <a:gd name="connsiteY34" fmla="*/ 4485405 h 5571067"/>
              <a:gd name="connsiteX35" fmla="*/ 1874809 w 1970939"/>
              <a:gd name="connsiteY35" fmla="*/ 4668226 h 5571067"/>
              <a:gd name="connsiteX36" fmla="*/ 1857602 w 1970939"/>
              <a:gd name="connsiteY36" fmla="*/ 4837728 h 5571067"/>
              <a:gd name="connsiteX37" fmla="*/ 1840713 w 1970939"/>
              <a:gd name="connsiteY37" fmla="*/ 4996940 h 5571067"/>
              <a:gd name="connsiteX38" fmla="*/ 1823823 w 1970939"/>
              <a:gd name="connsiteY38" fmla="*/ 5143439 h 5571067"/>
              <a:gd name="connsiteX39" fmla="*/ 1807880 w 1970939"/>
              <a:gd name="connsiteY39" fmla="*/ 5277830 h 5571067"/>
              <a:gd name="connsiteX40" fmla="*/ 1792726 w 1970939"/>
              <a:gd name="connsiteY40" fmla="*/ 5397087 h 5571067"/>
              <a:gd name="connsiteX41" fmla="*/ 1778362 w 1970939"/>
              <a:gd name="connsiteY41" fmla="*/ 5504843 h 5571067"/>
              <a:gd name="connsiteX42" fmla="*/ 1769613 w 1970939"/>
              <a:gd name="connsiteY42" fmla="*/ 5571067 h 5571067"/>
              <a:gd name="connsiteX43" fmla="*/ 0 w 1970939"/>
              <a:gd name="connsiteY43" fmla="*/ 5571067 h 5571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970939" h="5571067">
                <a:moveTo>
                  <a:pt x="0" y="0"/>
                </a:moveTo>
                <a:lnTo>
                  <a:pt x="1774861" y="0"/>
                </a:lnTo>
                <a:lnTo>
                  <a:pt x="1780256" y="32931"/>
                </a:lnTo>
                <a:lnTo>
                  <a:pt x="1802197" y="170349"/>
                </a:lnTo>
                <a:lnTo>
                  <a:pt x="1820981" y="308372"/>
                </a:lnTo>
                <a:lnTo>
                  <a:pt x="1839923" y="445791"/>
                </a:lnTo>
                <a:lnTo>
                  <a:pt x="1857602" y="583814"/>
                </a:lnTo>
                <a:lnTo>
                  <a:pt x="1872756" y="720022"/>
                </a:lnTo>
                <a:lnTo>
                  <a:pt x="1887120" y="858046"/>
                </a:lnTo>
                <a:lnTo>
                  <a:pt x="1900223" y="995464"/>
                </a:lnTo>
                <a:lnTo>
                  <a:pt x="1911588" y="1130461"/>
                </a:lnTo>
                <a:lnTo>
                  <a:pt x="1922953" y="1267274"/>
                </a:lnTo>
                <a:lnTo>
                  <a:pt x="1932424" y="1402271"/>
                </a:lnTo>
                <a:lnTo>
                  <a:pt x="1939842" y="1537267"/>
                </a:lnTo>
                <a:lnTo>
                  <a:pt x="1947577" y="1671659"/>
                </a:lnTo>
                <a:lnTo>
                  <a:pt x="1954049" y="1804840"/>
                </a:lnTo>
                <a:lnTo>
                  <a:pt x="1958627" y="1936810"/>
                </a:lnTo>
                <a:lnTo>
                  <a:pt x="1962573" y="2068780"/>
                </a:lnTo>
                <a:lnTo>
                  <a:pt x="1966361" y="2199539"/>
                </a:lnTo>
                <a:lnTo>
                  <a:pt x="1968098" y="2328482"/>
                </a:lnTo>
                <a:lnTo>
                  <a:pt x="1969992" y="2457425"/>
                </a:lnTo>
                <a:lnTo>
                  <a:pt x="1970939" y="2584552"/>
                </a:lnTo>
                <a:lnTo>
                  <a:pt x="1969992" y="2710469"/>
                </a:lnTo>
                <a:lnTo>
                  <a:pt x="1969992" y="2835174"/>
                </a:lnTo>
                <a:lnTo>
                  <a:pt x="1968098" y="2958669"/>
                </a:lnTo>
                <a:lnTo>
                  <a:pt x="1965256" y="3079742"/>
                </a:lnTo>
                <a:lnTo>
                  <a:pt x="1962573" y="3199605"/>
                </a:lnTo>
                <a:lnTo>
                  <a:pt x="1959574" y="3317046"/>
                </a:lnTo>
                <a:lnTo>
                  <a:pt x="1954996" y="3433882"/>
                </a:lnTo>
                <a:lnTo>
                  <a:pt x="1950103" y="3548902"/>
                </a:lnTo>
                <a:lnTo>
                  <a:pt x="1945683" y="3661500"/>
                </a:lnTo>
                <a:lnTo>
                  <a:pt x="1933213" y="3881248"/>
                </a:lnTo>
                <a:lnTo>
                  <a:pt x="1919953" y="4091916"/>
                </a:lnTo>
                <a:lnTo>
                  <a:pt x="1906063" y="4294109"/>
                </a:lnTo>
                <a:lnTo>
                  <a:pt x="1890751" y="4485405"/>
                </a:lnTo>
                <a:lnTo>
                  <a:pt x="1874809" y="4668226"/>
                </a:lnTo>
                <a:lnTo>
                  <a:pt x="1857602" y="4837728"/>
                </a:lnTo>
                <a:lnTo>
                  <a:pt x="1840713" y="4996940"/>
                </a:lnTo>
                <a:lnTo>
                  <a:pt x="1823823" y="5143439"/>
                </a:lnTo>
                <a:lnTo>
                  <a:pt x="1807880" y="5277830"/>
                </a:lnTo>
                <a:lnTo>
                  <a:pt x="1792726" y="5397087"/>
                </a:lnTo>
                <a:lnTo>
                  <a:pt x="1778362" y="5504843"/>
                </a:lnTo>
                <a:lnTo>
                  <a:pt x="1769613" y="5571067"/>
                </a:lnTo>
                <a:lnTo>
                  <a:pt x="0" y="5571067"/>
                </a:lnTo>
                <a:close/>
              </a:path>
            </a:pathLst>
          </a:custGeom>
          <a:ln>
            <a:noFill/>
          </a:ln>
        </p:spPr>
        <p:style>
          <a:lnRef idx="2">
            <a:schemeClr val="accent1">
              <a:shade val="50000"/>
            </a:schemeClr>
          </a:lnRef>
          <a:fillRef idx="1002">
            <a:schemeClr val="dk2"/>
          </a:fillRef>
          <a:effectRef idx="0">
            <a:schemeClr val="accent1"/>
          </a:effectRef>
          <a:fontRef idx="minor">
            <a:schemeClr val="lt1"/>
          </a:fontRef>
        </p:style>
        <p:txBody>
          <a:bodyPr wrap="square">
            <a:noAutofit/>
          </a:bodyPr>
          <a:lstStyle/>
          <a:p>
            <a:endParaRPr lang="en-US" dirty="0"/>
          </a:p>
        </p:txBody>
      </p:sp>
      <p:sp>
        <p:nvSpPr>
          <p:cNvPr id="12" name="Freeform: Shape 11">
            <a:extLst>
              <a:ext uri="{FF2B5EF4-FFF2-40B4-BE49-F238E27FC236}">
                <a16:creationId xmlns:a16="http://schemas.microsoft.com/office/drawing/2014/main" id="{0214736A-03B2-4B91-B0AF-B21213F3B9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969335" y="1702087"/>
            <a:ext cx="3209207" cy="612850"/>
          </a:xfrm>
          <a:custGeom>
            <a:avLst/>
            <a:gdLst>
              <a:gd name="connsiteX0" fmla="*/ 3195151 w 3209207"/>
              <a:gd name="connsiteY0" fmla="*/ 612847 h 612850"/>
              <a:gd name="connsiteX1" fmla="*/ 3029871 w 3209207"/>
              <a:gd name="connsiteY1" fmla="*/ 611146 h 612850"/>
              <a:gd name="connsiteX2" fmla="*/ 2949639 w 3209207"/>
              <a:gd name="connsiteY2" fmla="*/ 608906 h 612850"/>
              <a:gd name="connsiteX3" fmla="*/ 2978018 w 3209207"/>
              <a:gd name="connsiteY3" fmla="*/ 258115 h 612850"/>
              <a:gd name="connsiteX4" fmla="*/ 2944764 w 3209207"/>
              <a:gd name="connsiteY4" fmla="*/ 260801 h 612850"/>
              <a:gd name="connsiteX5" fmla="*/ 2806036 w 3209207"/>
              <a:gd name="connsiteY5" fmla="*/ 271446 h 612850"/>
              <a:gd name="connsiteX6" fmla="*/ 2666958 w 3209207"/>
              <a:gd name="connsiteY6" fmla="*/ 278917 h 612850"/>
              <a:gd name="connsiteX7" fmla="*/ 2528469 w 3209207"/>
              <a:gd name="connsiteY7" fmla="*/ 286593 h 612850"/>
              <a:gd name="connsiteX8" fmla="*/ 2389479 w 3209207"/>
              <a:gd name="connsiteY8" fmla="*/ 292970 h 612850"/>
              <a:gd name="connsiteX9" fmla="*/ 2252501 w 3209207"/>
              <a:gd name="connsiteY9" fmla="*/ 296993 h 612850"/>
              <a:gd name="connsiteX10" fmla="*/ 2113775 w 3209207"/>
              <a:gd name="connsiteY10" fmla="*/ 300086 h 612850"/>
              <a:gd name="connsiteX11" fmla="*/ 1975755 w 3209207"/>
              <a:gd name="connsiteY11" fmla="*/ 301980 h 612850"/>
              <a:gd name="connsiteX12" fmla="*/ 1840287 w 3209207"/>
              <a:gd name="connsiteY12" fmla="*/ 302348 h 612850"/>
              <a:gd name="connsiteX13" fmla="*/ 1703009 w 3209207"/>
              <a:gd name="connsiteY13" fmla="*/ 302570 h 612850"/>
              <a:gd name="connsiteX14" fmla="*/ 1567693 w 3209207"/>
              <a:gd name="connsiteY14" fmla="*/ 301063 h 612850"/>
              <a:gd name="connsiteX15" fmla="*/ 1432543 w 3209207"/>
              <a:gd name="connsiteY15" fmla="*/ 297523 h 612850"/>
              <a:gd name="connsiteX16" fmla="*/ 1297969 w 3209207"/>
              <a:gd name="connsiteY16" fmla="*/ 294345 h 612850"/>
              <a:gd name="connsiteX17" fmla="*/ 1164703 w 3209207"/>
              <a:gd name="connsiteY17" fmla="*/ 290015 h 612850"/>
              <a:gd name="connsiteX18" fmla="*/ 1032796 w 3209207"/>
              <a:gd name="connsiteY18" fmla="*/ 283907 h 612850"/>
              <a:gd name="connsiteX19" fmla="*/ 900940 w 3209207"/>
              <a:gd name="connsiteY19" fmla="*/ 277172 h 612850"/>
              <a:gd name="connsiteX20" fmla="*/ 770303 w 3209207"/>
              <a:gd name="connsiteY20" fmla="*/ 270380 h 612850"/>
              <a:gd name="connsiteX21" fmla="*/ 641641 w 3209207"/>
              <a:gd name="connsiteY21" fmla="*/ 261702 h 612850"/>
              <a:gd name="connsiteX22" fmla="*/ 512966 w 3209207"/>
              <a:gd name="connsiteY22" fmla="*/ 253180 h 612850"/>
              <a:gd name="connsiteX23" fmla="*/ 386177 w 3209207"/>
              <a:gd name="connsiteY23" fmla="*/ 243867 h 612850"/>
              <a:gd name="connsiteX24" fmla="*/ 260746 w 3209207"/>
              <a:gd name="connsiteY24" fmla="*/ 232775 h 612850"/>
              <a:gd name="connsiteX25" fmla="*/ 136447 w 3209207"/>
              <a:gd name="connsiteY25" fmla="*/ 222719 h 612850"/>
              <a:gd name="connsiteX26" fmla="*/ 13506 w 3209207"/>
              <a:gd name="connsiteY26" fmla="*/ 210885 h 612850"/>
              <a:gd name="connsiteX27" fmla="*/ 0 w 3209207"/>
              <a:gd name="connsiteY27" fmla="*/ 209475 h 612850"/>
              <a:gd name="connsiteX28" fmla="*/ 40844 w 3209207"/>
              <a:gd name="connsiteY28" fmla="*/ 212313 h 612850"/>
              <a:gd name="connsiteX29" fmla="*/ 132211 w 3209207"/>
              <a:gd name="connsiteY29" fmla="*/ 216946 h 612850"/>
              <a:gd name="connsiteX30" fmla="*/ 225585 w 3209207"/>
              <a:gd name="connsiteY30" fmla="*/ 221811 h 612850"/>
              <a:gd name="connsiteX31" fmla="*/ 320298 w 3209207"/>
              <a:gd name="connsiteY31" fmla="*/ 226444 h 612850"/>
              <a:gd name="connsiteX32" fmla="*/ 415680 w 3209207"/>
              <a:gd name="connsiteY32" fmla="*/ 229340 h 612850"/>
              <a:gd name="connsiteX33" fmla="*/ 512735 w 3209207"/>
              <a:gd name="connsiteY33" fmla="*/ 232120 h 612850"/>
              <a:gd name="connsiteX34" fmla="*/ 611464 w 3209207"/>
              <a:gd name="connsiteY34" fmla="*/ 235015 h 612850"/>
              <a:gd name="connsiteX35" fmla="*/ 711532 w 3209207"/>
              <a:gd name="connsiteY35" fmla="*/ 236985 h 612850"/>
              <a:gd name="connsiteX36" fmla="*/ 812604 w 3209207"/>
              <a:gd name="connsiteY36" fmla="*/ 236985 h 612850"/>
              <a:gd name="connsiteX37" fmla="*/ 915014 w 3209207"/>
              <a:gd name="connsiteY37" fmla="*/ 237795 h 612850"/>
              <a:gd name="connsiteX38" fmla="*/ 1018428 w 3209207"/>
              <a:gd name="connsiteY38" fmla="*/ 236985 h 612850"/>
              <a:gd name="connsiteX39" fmla="*/ 1122847 w 3209207"/>
              <a:gd name="connsiteY39" fmla="*/ 235015 h 612850"/>
              <a:gd name="connsiteX40" fmla="*/ 1227600 w 3209207"/>
              <a:gd name="connsiteY40" fmla="*/ 233162 h 612850"/>
              <a:gd name="connsiteX41" fmla="*/ 1333692 w 3209207"/>
              <a:gd name="connsiteY41" fmla="*/ 229340 h 612850"/>
              <a:gd name="connsiteX42" fmla="*/ 1441122 w 3209207"/>
              <a:gd name="connsiteY42" fmla="*/ 225634 h 612850"/>
              <a:gd name="connsiteX43" fmla="*/ 1547883 w 3209207"/>
              <a:gd name="connsiteY43" fmla="*/ 220769 h 612850"/>
              <a:gd name="connsiteX44" fmla="*/ 1655983 w 3209207"/>
              <a:gd name="connsiteY44" fmla="*/ 214282 h 612850"/>
              <a:gd name="connsiteX45" fmla="*/ 1765421 w 3209207"/>
              <a:gd name="connsiteY45" fmla="*/ 206638 h 612850"/>
              <a:gd name="connsiteX46" fmla="*/ 1874860 w 3209207"/>
              <a:gd name="connsiteY46" fmla="*/ 199108 h 612850"/>
              <a:gd name="connsiteX47" fmla="*/ 1984299 w 3209207"/>
              <a:gd name="connsiteY47" fmla="*/ 189495 h 612850"/>
              <a:gd name="connsiteX48" fmla="*/ 2095745 w 3209207"/>
              <a:gd name="connsiteY48" fmla="*/ 178144 h 612850"/>
              <a:gd name="connsiteX49" fmla="*/ 2205184 w 3209207"/>
              <a:gd name="connsiteY49" fmla="*/ 166793 h 612850"/>
              <a:gd name="connsiteX50" fmla="*/ 2316631 w 3209207"/>
              <a:gd name="connsiteY50" fmla="*/ 153472 h 612850"/>
              <a:gd name="connsiteX51" fmla="*/ 2429081 w 3209207"/>
              <a:gd name="connsiteY51" fmla="*/ 139226 h 612850"/>
              <a:gd name="connsiteX52" fmla="*/ 2539523 w 3209207"/>
              <a:gd name="connsiteY52" fmla="*/ 124052 h 612850"/>
              <a:gd name="connsiteX53" fmla="*/ 2651305 w 3209207"/>
              <a:gd name="connsiteY53" fmla="*/ 106215 h 612850"/>
              <a:gd name="connsiteX54" fmla="*/ 2763086 w 3209207"/>
              <a:gd name="connsiteY54" fmla="*/ 87219 h 612850"/>
              <a:gd name="connsiteX55" fmla="*/ 2874867 w 3209207"/>
              <a:gd name="connsiteY55" fmla="*/ 68339 h 612850"/>
              <a:gd name="connsiteX56" fmla="*/ 2986314 w 3209207"/>
              <a:gd name="connsiteY56" fmla="*/ 46331 h 612850"/>
              <a:gd name="connsiteX57" fmla="*/ 3097760 w 3209207"/>
              <a:gd name="connsiteY57" fmla="*/ 23629 h 612850"/>
              <a:gd name="connsiteX58" fmla="*/ 3209207 w 3209207"/>
              <a:gd name="connsiteY58" fmla="*/ 0 h 612850"/>
              <a:gd name="connsiteX59" fmla="*/ 3195151 w 3209207"/>
              <a:gd name="connsiteY59" fmla="*/ 612847 h 61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209207" h="612850">
                <a:moveTo>
                  <a:pt x="3195151" y="612847"/>
                </a:moveTo>
                <a:cubicBezTo>
                  <a:pt x="3144238" y="612898"/>
                  <a:pt x="3088941" y="612318"/>
                  <a:pt x="3029871" y="611146"/>
                </a:cubicBezTo>
                <a:lnTo>
                  <a:pt x="2949639" y="608906"/>
                </a:lnTo>
                <a:lnTo>
                  <a:pt x="2978018" y="258115"/>
                </a:lnTo>
                <a:lnTo>
                  <a:pt x="2944764" y="260801"/>
                </a:lnTo>
                <a:lnTo>
                  <a:pt x="2806036" y="271446"/>
                </a:lnTo>
                <a:lnTo>
                  <a:pt x="2666958" y="278917"/>
                </a:lnTo>
                <a:lnTo>
                  <a:pt x="2528469" y="286593"/>
                </a:lnTo>
                <a:lnTo>
                  <a:pt x="2389479" y="292970"/>
                </a:lnTo>
                <a:lnTo>
                  <a:pt x="2252501" y="296993"/>
                </a:lnTo>
                <a:lnTo>
                  <a:pt x="2113775" y="300086"/>
                </a:lnTo>
                <a:lnTo>
                  <a:pt x="1975755" y="301980"/>
                </a:lnTo>
                <a:lnTo>
                  <a:pt x="1840287" y="302348"/>
                </a:lnTo>
                <a:lnTo>
                  <a:pt x="1703009" y="302570"/>
                </a:lnTo>
                <a:lnTo>
                  <a:pt x="1567693" y="301063"/>
                </a:lnTo>
                <a:lnTo>
                  <a:pt x="1432543" y="297523"/>
                </a:lnTo>
                <a:lnTo>
                  <a:pt x="1297969" y="294345"/>
                </a:lnTo>
                <a:lnTo>
                  <a:pt x="1164703" y="290015"/>
                </a:lnTo>
                <a:lnTo>
                  <a:pt x="1032796" y="283907"/>
                </a:lnTo>
                <a:lnTo>
                  <a:pt x="900940" y="277172"/>
                </a:lnTo>
                <a:lnTo>
                  <a:pt x="770303" y="270380"/>
                </a:lnTo>
                <a:lnTo>
                  <a:pt x="641641" y="261702"/>
                </a:lnTo>
                <a:lnTo>
                  <a:pt x="512966" y="253180"/>
                </a:lnTo>
                <a:lnTo>
                  <a:pt x="386177" y="243867"/>
                </a:lnTo>
                <a:lnTo>
                  <a:pt x="260746" y="232775"/>
                </a:lnTo>
                <a:lnTo>
                  <a:pt x="136447" y="222719"/>
                </a:lnTo>
                <a:lnTo>
                  <a:pt x="13506" y="210885"/>
                </a:lnTo>
                <a:lnTo>
                  <a:pt x="0" y="209475"/>
                </a:lnTo>
                <a:lnTo>
                  <a:pt x="40844" y="212313"/>
                </a:lnTo>
                <a:lnTo>
                  <a:pt x="132211" y="216946"/>
                </a:lnTo>
                <a:lnTo>
                  <a:pt x="225585" y="221811"/>
                </a:lnTo>
                <a:lnTo>
                  <a:pt x="320298" y="226444"/>
                </a:lnTo>
                <a:lnTo>
                  <a:pt x="415680" y="229340"/>
                </a:lnTo>
                <a:lnTo>
                  <a:pt x="512735" y="232120"/>
                </a:lnTo>
                <a:lnTo>
                  <a:pt x="611464" y="235015"/>
                </a:lnTo>
                <a:lnTo>
                  <a:pt x="711532" y="236985"/>
                </a:lnTo>
                <a:lnTo>
                  <a:pt x="812604" y="236985"/>
                </a:lnTo>
                <a:lnTo>
                  <a:pt x="915014" y="237795"/>
                </a:lnTo>
                <a:lnTo>
                  <a:pt x="1018428" y="236985"/>
                </a:lnTo>
                <a:lnTo>
                  <a:pt x="1122847" y="235015"/>
                </a:lnTo>
                <a:lnTo>
                  <a:pt x="1227600" y="233162"/>
                </a:lnTo>
                <a:lnTo>
                  <a:pt x="1333692" y="229340"/>
                </a:lnTo>
                <a:lnTo>
                  <a:pt x="1441122" y="225634"/>
                </a:lnTo>
                <a:lnTo>
                  <a:pt x="1547883" y="220769"/>
                </a:lnTo>
                <a:lnTo>
                  <a:pt x="1655983" y="214282"/>
                </a:lnTo>
                <a:lnTo>
                  <a:pt x="1765421" y="206638"/>
                </a:lnTo>
                <a:lnTo>
                  <a:pt x="1874860" y="199108"/>
                </a:lnTo>
                <a:lnTo>
                  <a:pt x="1984299" y="189495"/>
                </a:lnTo>
                <a:lnTo>
                  <a:pt x="2095745" y="178144"/>
                </a:lnTo>
                <a:lnTo>
                  <a:pt x="2205184" y="166793"/>
                </a:lnTo>
                <a:lnTo>
                  <a:pt x="2316631" y="153472"/>
                </a:lnTo>
                <a:lnTo>
                  <a:pt x="2429081" y="139226"/>
                </a:lnTo>
                <a:lnTo>
                  <a:pt x="2539523" y="124052"/>
                </a:lnTo>
                <a:lnTo>
                  <a:pt x="2651305" y="106215"/>
                </a:lnTo>
                <a:lnTo>
                  <a:pt x="2763086" y="87219"/>
                </a:lnTo>
                <a:lnTo>
                  <a:pt x="2874867" y="68339"/>
                </a:lnTo>
                <a:lnTo>
                  <a:pt x="2986314" y="46331"/>
                </a:lnTo>
                <a:lnTo>
                  <a:pt x="3097760" y="23629"/>
                </a:lnTo>
                <a:lnTo>
                  <a:pt x="3209207" y="0"/>
                </a:lnTo>
                <a:cubicBezTo>
                  <a:pt x="3198832" y="386055"/>
                  <a:pt x="3205525" y="226792"/>
                  <a:pt x="3195151" y="612847"/>
                </a:cubicBezTo>
                <a:close/>
              </a:path>
            </a:pathLst>
          </a:custGeom>
          <a:solidFill>
            <a:schemeClr val="bg1">
              <a:alpha val="20000"/>
            </a:schemeClr>
          </a:solidFill>
          <a:ln>
            <a:noFill/>
          </a:ln>
        </p:spPr>
        <p:txBody>
          <a:bodyPr wrap="square">
            <a:noAutofit/>
          </a:bodyPr>
          <a:lstStyle/>
          <a:p>
            <a:endParaRPr lang="en-US" dirty="0"/>
          </a:p>
        </p:txBody>
      </p:sp>
      <p:pic>
        <p:nvPicPr>
          <p:cNvPr id="3" name="Picture 3" descr="Diagram, text&#10;&#10;Description automatically generated">
            <a:extLst>
              <a:ext uri="{FF2B5EF4-FFF2-40B4-BE49-F238E27FC236}">
                <a16:creationId xmlns:a16="http://schemas.microsoft.com/office/drawing/2014/main" id="{37DF8451-45E3-516D-568E-9628896D9E66}"/>
              </a:ext>
            </a:extLst>
          </p:cNvPr>
          <p:cNvPicPr>
            <a:picLocks noChangeAspect="1"/>
          </p:cNvPicPr>
          <p:nvPr/>
        </p:nvPicPr>
        <p:blipFill>
          <a:blip r:embed="rId2"/>
          <a:stretch>
            <a:fillRect/>
          </a:stretch>
        </p:blipFill>
        <p:spPr>
          <a:xfrm>
            <a:off x="3850297" y="643466"/>
            <a:ext cx="6856698" cy="5571067"/>
          </a:xfrm>
          <a:prstGeom prst="rect">
            <a:avLst/>
          </a:prstGeom>
        </p:spPr>
      </p:pic>
      <p:sp>
        <p:nvSpPr>
          <p:cNvPr id="2" name="TextBox 1">
            <a:extLst>
              <a:ext uri="{FF2B5EF4-FFF2-40B4-BE49-F238E27FC236}">
                <a16:creationId xmlns:a16="http://schemas.microsoft.com/office/drawing/2014/main" id="{19728B73-BAA7-51F6-C685-8600DD631B45}"/>
              </a:ext>
            </a:extLst>
          </p:cNvPr>
          <p:cNvSpPr txBox="1"/>
          <p:nvPr/>
        </p:nvSpPr>
        <p:spPr>
          <a:xfrm>
            <a:off x="957533" y="497457"/>
            <a:ext cx="651006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Tree>
    <p:extLst>
      <p:ext uri="{BB962C8B-B14F-4D97-AF65-F5344CB8AC3E}">
        <p14:creationId xmlns:p14="http://schemas.microsoft.com/office/powerpoint/2010/main" val="1035530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08BCF048-8940-4354-B9EC-5AD74E283C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 name="Rectangle 9">
              <a:extLst>
                <a:ext uri="{FF2B5EF4-FFF2-40B4-BE49-F238E27FC236}">
                  <a16:creationId xmlns:a16="http://schemas.microsoft.com/office/drawing/2014/main" id="{D024C14A-78BD-44B0-82BE-6A0D0A2706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a:extLst>
                <a:ext uri="{FF2B5EF4-FFF2-40B4-BE49-F238E27FC236}">
                  <a16:creationId xmlns:a16="http://schemas.microsoft.com/office/drawing/2014/main" id="{809F3D29-EDB1-4F1C-A0E0-36F28CE17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a:extLst>
                <a:ext uri="{FF2B5EF4-FFF2-40B4-BE49-F238E27FC236}">
                  <a16:creationId xmlns:a16="http://schemas.microsoft.com/office/drawing/2014/main" id="{5282F4AB-C7B8-4A86-9927-AA106AA27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60B26874-5AFA-4D1E-94A9-53AF9790D7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a:extLst>
                <a:ext uri="{FF2B5EF4-FFF2-40B4-BE49-F238E27FC236}">
                  <a16:creationId xmlns:a16="http://schemas.microsoft.com/office/drawing/2014/main" id="{A1DA6C95-40F8-4305-89F6-17F6167C0B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a:extLst>
                <a:ext uri="{FF2B5EF4-FFF2-40B4-BE49-F238E27FC236}">
                  <a16:creationId xmlns:a16="http://schemas.microsoft.com/office/drawing/2014/main" id="{A2FA2D29-AEEE-4FFA-B233-94FBE84C9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a:extLst>
                <a:ext uri="{FF2B5EF4-FFF2-40B4-BE49-F238E27FC236}">
                  <a16:creationId xmlns:a16="http://schemas.microsoft.com/office/drawing/2014/main" id="{6DA5143E-FA8E-4EC1-99F7-35AE5AD4E3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a:extLst>
              <a:ext uri="{FF2B5EF4-FFF2-40B4-BE49-F238E27FC236}">
                <a16:creationId xmlns:a16="http://schemas.microsoft.com/office/drawing/2014/main" id="{ADF9ECB0-8B82-6CB3-3F93-84F39A2E6373}"/>
              </a:ext>
            </a:extLst>
          </p:cNvPr>
          <p:cNvSpPr>
            <a:spLocks noGrp="1"/>
          </p:cNvSpPr>
          <p:nvPr>
            <p:ph type="title"/>
          </p:nvPr>
        </p:nvSpPr>
        <p:spPr>
          <a:xfrm>
            <a:off x="1154955" y="973667"/>
            <a:ext cx="2942210" cy="4833745"/>
          </a:xfrm>
        </p:spPr>
        <p:txBody>
          <a:bodyPr>
            <a:normAutofit/>
          </a:bodyPr>
          <a:lstStyle/>
          <a:p>
            <a:r>
              <a:rPr lang="en-US" sz="2300">
                <a:solidFill>
                  <a:srgbClr val="EBEBEB"/>
                </a:solidFill>
              </a:rPr>
              <a:t>ELEMENTARY TRANSFORMATIONS</a:t>
            </a:r>
            <a:br>
              <a:rPr lang="en-US" sz="2300">
                <a:solidFill>
                  <a:srgbClr val="EBEBEB"/>
                </a:solidFill>
              </a:rPr>
            </a:br>
            <a:endParaRPr lang="en-US" sz="2300">
              <a:solidFill>
                <a:srgbClr val="EBEBEB"/>
              </a:solidFill>
            </a:endParaRPr>
          </a:p>
        </p:txBody>
      </p:sp>
      <p:sp>
        <p:nvSpPr>
          <p:cNvPr id="18" name="Rectangle 17">
            <a:extLst>
              <a:ext uri="{FF2B5EF4-FFF2-40B4-BE49-F238E27FC236}">
                <a16:creationId xmlns:a16="http://schemas.microsoft.com/office/drawing/2014/main" id="{CC28BCC9-4093-4FD5-83EB-7EC297F513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8F06BE67-1AE6-5AD8-9E4D-9F73087FD066}"/>
              </a:ext>
            </a:extLst>
          </p:cNvPr>
          <p:cNvGraphicFramePr>
            <a:graphicFrameLocks noGrp="1"/>
          </p:cNvGraphicFramePr>
          <p:nvPr>
            <p:ph idx="1"/>
            <p:extLst>
              <p:ext uri="{D42A27DB-BD31-4B8C-83A1-F6EECF244321}">
                <p14:modId xmlns:p14="http://schemas.microsoft.com/office/powerpoint/2010/main" val="2670842902"/>
              </p:ext>
            </p:extLst>
          </p:nvPr>
        </p:nvGraphicFramePr>
        <p:xfrm>
          <a:off x="5194300" y="808038"/>
          <a:ext cx="6391275" cy="52466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832781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E5D4A15D-C852-47D7-A7E3-7F8FEE9FCA9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9" name="Rectangle 8">
              <a:extLst>
                <a:ext uri="{FF2B5EF4-FFF2-40B4-BE49-F238E27FC236}">
                  <a16:creationId xmlns:a16="http://schemas.microsoft.com/office/drawing/2014/main" id="{C06AA6A2-9E5B-46E6-82B0-8FC1CA7231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a:extLst>
                <a:ext uri="{FF2B5EF4-FFF2-40B4-BE49-F238E27FC236}">
                  <a16:creationId xmlns:a16="http://schemas.microsoft.com/office/drawing/2014/main" id="{11E7C01A-5F5B-4E17-B91B-26FA9ADB54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a:extLst>
                <a:ext uri="{FF2B5EF4-FFF2-40B4-BE49-F238E27FC236}">
                  <a16:creationId xmlns:a16="http://schemas.microsoft.com/office/drawing/2014/main" id="{71DA43BF-6FE1-458D-A112-1687677B00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a:extLst>
                <a:ext uri="{FF2B5EF4-FFF2-40B4-BE49-F238E27FC236}">
                  <a16:creationId xmlns:a16="http://schemas.microsoft.com/office/drawing/2014/main" id="{FAA5FF03-83FF-43B9-B66B-5FD05A9589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a:extLst>
                <a:ext uri="{FF2B5EF4-FFF2-40B4-BE49-F238E27FC236}">
                  <a16:creationId xmlns:a16="http://schemas.microsoft.com/office/drawing/2014/main" id="{BC4D7AA7-0424-4C72-AE55-4B413DD471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a:extLst>
                <a:ext uri="{FF2B5EF4-FFF2-40B4-BE49-F238E27FC236}">
                  <a16:creationId xmlns:a16="http://schemas.microsoft.com/office/drawing/2014/main" id="{BC2D80F1-5DC4-4396-B0E1-C774E82EC7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Freeform 5">
              <a:extLst>
                <a:ext uri="{FF2B5EF4-FFF2-40B4-BE49-F238E27FC236}">
                  <a16:creationId xmlns:a16="http://schemas.microsoft.com/office/drawing/2014/main" id="{48171057-920A-4188-A18E-97D710A35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a:extLst>
                <a:ext uri="{FF2B5EF4-FFF2-40B4-BE49-F238E27FC236}">
                  <a16:creationId xmlns:a16="http://schemas.microsoft.com/office/drawing/2014/main" id="{1C871B74-1D69-47F0-A28D-8F34547796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7" name="Freeform 5">
              <a:extLst>
                <a:ext uri="{FF2B5EF4-FFF2-40B4-BE49-F238E27FC236}">
                  <a16:creationId xmlns:a16="http://schemas.microsoft.com/office/drawing/2014/main" id="{63001BDC-368C-49CC-9F3F-EAF38A0A49E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9" name="Rectangle 18">
            <a:extLst>
              <a:ext uri="{FF2B5EF4-FFF2-40B4-BE49-F238E27FC236}">
                <a16:creationId xmlns:a16="http://schemas.microsoft.com/office/drawing/2014/main" id="{6288FC2F-B192-42B2-90BE-517E1039BE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pSp>
        <p:nvGrpSpPr>
          <p:cNvPr id="21" name="Group 20">
            <a:extLst>
              <a:ext uri="{FF2B5EF4-FFF2-40B4-BE49-F238E27FC236}">
                <a16:creationId xmlns:a16="http://schemas.microsoft.com/office/drawing/2014/main" id="{2F448CB3-7B4F-45D7-B7C0-DF553DF614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2" name="Rectangle 21">
              <a:extLst>
                <a:ext uri="{FF2B5EF4-FFF2-40B4-BE49-F238E27FC236}">
                  <a16:creationId xmlns:a16="http://schemas.microsoft.com/office/drawing/2014/main" id="{5C5305EA-7A88-413D-BE8A-47A02476F0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Freeform 5">
              <a:extLst>
                <a:ext uri="{FF2B5EF4-FFF2-40B4-BE49-F238E27FC236}">
                  <a16:creationId xmlns:a16="http://schemas.microsoft.com/office/drawing/2014/main" id="{FCA94DB5-FE56-4A3D-BC48-31B5595197F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grpSp>
      <p:sp>
        <p:nvSpPr>
          <p:cNvPr id="25" name="Rectangle 24">
            <a:extLst>
              <a:ext uri="{FF2B5EF4-FFF2-40B4-BE49-F238E27FC236}">
                <a16:creationId xmlns:a16="http://schemas.microsoft.com/office/drawing/2014/main" id="{F9ED434F-8767-46CC-B26B-5AF62FF01E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4" name="TextBox 1">
            <a:extLst>
              <a:ext uri="{FF2B5EF4-FFF2-40B4-BE49-F238E27FC236}">
                <a16:creationId xmlns:a16="http://schemas.microsoft.com/office/drawing/2014/main" id="{4B118F3B-FC11-8129-257A-0DA78117554B}"/>
              </a:ext>
            </a:extLst>
          </p:cNvPr>
          <p:cNvGraphicFramePr/>
          <p:nvPr>
            <p:extLst>
              <p:ext uri="{D42A27DB-BD31-4B8C-83A1-F6EECF244321}">
                <p14:modId xmlns:p14="http://schemas.microsoft.com/office/powerpoint/2010/main" val="269426106"/>
              </p:ext>
            </p:extLst>
          </p:nvPr>
        </p:nvGraphicFramePr>
        <p:xfrm>
          <a:off x="496181" y="268138"/>
          <a:ext cx="11077495" cy="55649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96758965"/>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2F448CB3-7B4F-45D7-B7C0-DF553DF614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 name="Rectangle 9">
              <a:extLst>
                <a:ext uri="{FF2B5EF4-FFF2-40B4-BE49-F238E27FC236}">
                  <a16:creationId xmlns:a16="http://schemas.microsoft.com/office/drawing/2014/main" id="{5C5305EA-7A88-413D-BE8A-47A02476F0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Freeform 5">
              <a:extLst>
                <a:ext uri="{FF2B5EF4-FFF2-40B4-BE49-F238E27FC236}">
                  <a16:creationId xmlns:a16="http://schemas.microsoft.com/office/drawing/2014/main" id="{FCA94DB5-FE56-4A3D-BC48-31B5595197F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grpSp>
      <p:sp>
        <p:nvSpPr>
          <p:cNvPr id="2" name="Title 1">
            <a:extLst>
              <a:ext uri="{FF2B5EF4-FFF2-40B4-BE49-F238E27FC236}">
                <a16:creationId xmlns:a16="http://schemas.microsoft.com/office/drawing/2014/main" id="{DA6AC686-FD15-B700-DF85-35114EA38F05}"/>
              </a:ext>
            </a:extLst>
          </p:cNvPr>
          <p:cNvSpPr>
            <a:spLocks noGrp="1"/>
          </p:cNvSpPr>
          <p:nvPr>
            <p:ph type="title"/>
          </p:nvPr>
        </p:nvSpPr>
        <p:spPr>
          <a:xfrm>
            <a:off x="1154954" y="973668"/>
            <a:ext cx="8761413" cy="706964"/>
          </a:xfrm>
        </p:spPr>
        <p:txBody>
          <a:bodyPr>
            <a:normAutofit/>
          </a:bodyPr>
          <a:lstStyle/>
          <a:p>
            <a:r>
              <a:rPr lang="en-US">
                <a:solidFill>
                  <a:srgbClr val="FFFFFF"/>
                </a:solidFill>
              </a:rPr>
              <a:t>EQUIVALENT MATRIX</a:t>
            </a:r>
          </a:p>
        </p:txBody>
      </p:sp>
      <p:sp>
        <p:nvSpPr>
          <p:cNvPr id="13" name="Rectangle 12">
            <a:extLst>
              <a:ext uri="{FF2B5EF4-FFF2-40B4-BE49-F238E27FC236}">
                <a16:creationId xmlns:a16="http://schemas.microsoft.com/office/drawing/2014/main" id="{F9ED434F-8767-46CC-B26B-5AF62FF01E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32BDBDE0-0025-A72D-644E-1A5F7E0A9163}"/>
              </a:ext>
            </a:extLst>
          </p:cNvPr>
          <p:cNvGraphicFramePr>
            <a:graphicFrameLocks noGrp="1"/>
          </p:cNvGraphicFramePr>
          <p:nvPr>
            <p:ph idx="1"/>
            <p:extLst>
              <p:ext uri="{D42A27DB-BD31-4B8C-83A1-F6EECF244321}">
                <p14:modId xmlns:p14="http://schemas.microsoft.com/office/powerpoint/2010/main" val="1888166328"/>
              </p:ext>
            </p:extLst>
          </p:nvPr>
        </p:nvGraphicFramePr>
        <p:xfrm>
          <a:off x="1286934" y="2324100"/>
          <a:ext cx="9625383" cy="34226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33349255"/>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8000"/>
                <a:hueMod val="124000"/>
                <a:satMod val="148000"/>
                <a:lumMod val="124000"/>
              </a:schemeClr>
            </a:gs>
            <a:gs pos="100000">
              <a:schemeClr val="bg1">
                <a:shade val="76000"/>
                <a:hueMod val="89000"/>
                <a:satMod val="164000"/>
                <a:lumMod val="56000"/>
              </a:schemeClr>
            </a:gs>
          </a:gsLst>
          <a:path path="circle">
            <a:fillToRect l="45000" t="65000" r="125000" b="100000"/>
          </a:path>
        </a:gradFill>
        <a:effectLst/>
      </p:bgPr>
    </p:bg>
    <p:spTree>
      <p:nvGrpSpPr>
        <p:cNvPr id="1" name=""/>
        <p:cNvGrpSpPr/>
        <p:nvPr/>
      </p:nvGrpSpPr>
      <p:grpSpPr>
        <a:xfrm>
          <a:off x="0" y="0"/>
          <a:ext cx="0" cy="0"/>
          <a:chOff x="0" y="0"/>
          <a:chExt cx="0" cy="0"/>
        </a:xfrm>
      </p:grpSpPr>
      <p:sp useBgFill="1">
        <p:nvSpPr>
          <p:cNvPr id="16" name="Rectangle 9">
            <a:extLst>
              <a:ext uri="{FF2B5EF4-FFF2-40B4-BE49-F238E27FC236}">
                <a16:creationId xmlns:a16="http://schemas.microsoft.com/office/drawing/2014/main" id="{786DE8A2-E45F-4163-B246-A5162E17BE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78AC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1">
            <a:extLst>
              <a:ext uri="{FF2B5EF4-FFF2-40B4-BE49-F238E27FC236}">
                <a16:creationId xmlns:a16="http://schemas.microsoft.com/office/drawing/2014/main" id="{CC88A9C7-37B3-4341-BF1A-E8F3049ECB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5" descr="A picture containing calendar&#10;&#10;Description automatically generated">
            <a:extLst>
              <a:ext uri="{FF2B5EF4-FFF2-40B4-BE49-F238E27FC236}">
                <a16:creationId xmlns:a16="http://schemas.microsoft.com/office/drawing/2014/main" id="{86694EC6-41FB-D2F1-78D3-1C69775B8A26}"/>
              </a:ext>
            </a:extLst>
          </p:cNvPr>
          <p:cNvPicPr>
            <a:picLocks noChangeAspect="1"/>
          </p:cNvPicPr>
          <p:nvPr/>
        </p:nvPicPr>
        <p:blipFill>
          <a:blip r:embed="rId2"/>
          <a:stretch>
            <a:fillRect/>
          </a:stretch>
        </p:blipFill>
        <p:spPr>
          <a:xfrm>
            <a:off x="3026131" y="1123527"/>
            <a:ext cx="6139733" cy="4604800"/>
          </a:xfrm>
          <a:prstGeom prst="rect">
            <a:avLst/>
          </a:prstGeom>
        </p:spPr>
      </p:pic>
      <p:sp>
        <p:nvSpPr>
          <p:cNvPr id="4" name="TextBox 3">
            <a:extLst>
              <a:ext uri="{FF2B5EF4-FFF2-40B4-BE49-F238E27FC236}">
                <a16:creationId xmlns:a16="http://schemas.microsoft.com/office/drawing/2014/main" id="{84B6F245-EF33-05D4-E30B-ED23BF193FCD}"/>
              </a:ext>
            </a:extLst>
          </p:cNvPr>
          <p:cNvSpPr txBox="1"/>
          <p:nvPr/>
        </p:nvSpPr>
        <p:spPr>
          <a:xfrm>
            <a:off x="483080" y="94891"/>
            <a:ext cx="69845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Tree>
    <p:extLst>
      <p:ext uri="{BB962C8B-B14F-4D97-AF65-F5344CB8AC3E}">
        <p14:creationId xmlns:p14="http://schemas.microsoft.com/office/powerpoint/2010/main" val="841979830"/>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7881E-B0DD-CDDB-A124-2E5416DF0B00}"/>
              </a:ext>
            </a:extLst>
          </p:cNvPr>
          <p:cNvSpPr>
            <a:spLocks noGrp="1"/>
          </p:cNvSpPr>
          <p:nvPr>
            <p:ph type="title"/>
          </p:nvPr>
        </p:nvSpPr>
        <p:spPr/>
        <p:txBody>
          <a:bodyPr/>
          <a:lstStyle/>
          <a:p>
            <a:r>
              <a:rPr lang="en-US" dirty="0"/>
              <a:t>NORMAL FORM OF A MATRIX</a:t>
            </a:r>
          </a:p>
        </p:txBody>
      </p:sp>
      <p:sp>
        <p:nvSpPr>
          <p:cNvPr id="3" name="Content Placeholder 2">
            <a:extLst>
              <a:ext uri="{FF2B5EF4-FFF2-40B4-BE49-F238E27FC236}">
                <a16:creationId xmlns:a16="http://schemas.microsoft.com/office/drawing/2014/main" id="{D9A19FC9-2457-4C47-EA71-0584F64996A1}"/>
              </a:ext>
            </a:extLst>
          </p:cNvPr>
          <p:cNvSpPr>
            <a:spLocks noGrp="1"/>
          </p:cNvSpPr>
          <p:nvPr>
            <p:ph idx="1"/>
          </p:nvPr>
        </p:nvSpPr>
        <p:spPr/>
        <p:txBody>
          <a:bodyPr vert="horz" lIns="91440" tIns="45720" rIns="91440" bIns="45720" rtlCol="0" anchor="t">
            <a:noAutofit/>
          </a:bodyPr>
          <a:lstStyle/>
          <a:p>
            <a:r>
              <a:rPr lang="en-US" sz="2000" dirty="0">
                <a:ea typeface="+mn-lt"/>
                <a:cs typeface="+mn-lt"/>
              </a:rPr>
              <a:t>A matrix A is said to be a </a:t>
            </a:r>
            <a:r>
              <a:rPr lang="en-US" sz="2000" b="1" dirty="0">
                <a:ea typeface="+mn-lt"/>
                <a:cs typeface="+mn-lt"/>
              </a:rPr>
              <a:t>Normal matrix</a:t>
            </a:r>
            <a:r>
              <a:rPr lang="en-US" sz="2000" dirty="0">
                <a:ea typeface="+mn-lt"/>
                <a:cs typeface="+mn-lt"/>
              </a:rPr>
              <a:t> if the pre and post matrix multiplication of conjugate transpose of A with the matrix A is commutative. In other words, normal matrices are those matrices whose </a:t>
            </a:r>
            <a:r>
              <a:rPr lang="en-US" sz="2000" dirty="0">
                <a:ea typeface="+mn-lt"/>
                <a:cs typeface="+mn-lt"/>
                <a:hlinkClick r:id="rId2"/>
              </a:rPr>
              <a:t>matrix multiplication</a:t>
            </a:r>
            <a:r>
              <a:rPr lang="en-US" sz="2000" dirty="0">
                <a:ea typeface="+mn-lt"/>
                <a:cs typeface="+mn-lt"/>
              </a:rPr>
              <a:t> with its own conjugate transpose is commutative.</a:t>
            </a:r>
            <a:endParaRPr lang="en-US" sz="2000" dirty="0"/>
          </a:p>
          <a:p>
            <a:r>
              <a:rPr lang="en-US" sz="2000" dirty="0">
                <a:ea typeface="+mn-lt"/>
                <a:cs typeface="+mn-lt"/>
              </a:rPr>
              <a:t>Normal Matrix is a </a:t>
            </a:r>
            <a:r>
              <a:rPr lang="en-US" sz="2000" dirty="0" err="1">
                <a:ea typeface="+mn-lt"/>
                <a:cs typeface="+mn-lt"/>
              </a:rPr>
              <a:t>generalisation</a:t>
            </a:r>
            <a:r>
              <a:rPr lang="en-US" sz="2000" dirty="0">
                <a:ea typeface="+mn-lt"/>
                <a:cs typeface="+mn-lt"/>
              </a:rPr>
              <a:t> of Unitary, Hermitian, skew-Hermitian as well as symmetric and skew-symmetric matrices.</a:t>
            </a:r>
            <a:endParaRPr lang="en-US" sz="2000" dirty="0"/>
          </a:p>
          <a:p>
            <a:r>
              <a:rPr lang="en-US" sz="2000" dirty="0">
                <a:ea typeface="+mn-lt"/>
                <a:cs typeface="+mn-lt"/>
              </a:rPr>
              <a:t>A normal matrix is also unitarily diagonalizable, which means to diagonalize a normal matrix the required modal matrix is a unitary matrix. Let us define a normal matrix more formally in mathematical terms.</a:t>
            </a:r>
            <a:endParaRPr lang="en-US" sz="2000" dirty="0"/>
          </a:p>
          <a:p>
            <a:endParaRPr lang="en-US" dirty="0"/>
          </a:p>
        </p:txBody>
      </p:sp>
    </p:spTree>
    <p:extLst>
      <p:ext uri="{BB962C8B-B14F-4D97-AF65-F5344CB8AC3E}">
        <p14:creationId xmlns:p14="http://schemas.microsoft.com/office/powerpoint/2010/main" val="3936861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78DAAE-B0C3-49A3-8AB1-AD2FF0E36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n-US" dirty="0"/>
          </a:p>
        </p:txBody>
      </p:sp>
      <p:sp>
        <p:nvSpPr>
          <p:cNvPr id="11" name="Rectangle 10">
            <a:extLst>
              <a:ext uri="{FF2B5EF4-FFF2-40B4-BE49-F238E27FC236}">
                <a16:creationId xmlns:a16="http://schemas.microsoft.com/office/drawing/2014/main" id="{F6A8A81D-3338-4B0F-A26F-A3D259D27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801794"/>
            <a:ext cx="11000237" cy="52482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0155665-7CE2-4939-AE5E-020DC1D20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4" name="Picture 4" descr="A picture containing diagram&#10;&#10;Description automatically generated">
            <a:extLst>
              <a:ext uri="{FF2B5EF4-FFF2-40B4-BE49-F238E27FC236}">
                <a16:creationId xmlns:a16="http://schemas.microsoft.com/office/drawing/2014/main" id="{DE7FD2FA-5447-F9F8-6B63-FC72B8AAE828}"/>
              </a:ext>
            </a:extLst>
          </p:cNvPr>
          <p:cNvPicPr>
            <a:picLocks noChangeAspect="1"/>
          </p:cNvPicPr>
          <p:nvPr/>
        </p:nvPicPr>
        <p:blipFill>
          <a:blip r:embed="rId2"/>
          <a:stretch>
            <a:fillRect/>
          </a:stretch>
        </p:blipFill>
        <p:spPr>
          <a:xfrm>
            <a:off x="2037378" y="795565"/>
            <a:ext cx="7824224" cy="4771895"/>
          </a:xfrm>
          <a:prstGeom prst="rect">
            <a:avLst/>
          </a:prstGeom>
        </p:spPr>
      </p:pic>
      <p:sp>
        <p:nvSpPr>
          <p:cNvPr id="2" name="TextBox 1">
            <a:extLst>
              <a:ext uri="{FF2B5EF4-FFF2-40B4-BE49-F238E27FC236}">
                <a16:creationId xmlns:a16="http://schemas.microsoft.com/office/drawing/2014/main" id="{62B9CCDB-AFAA-A56D-7621-3F02368EEB51}"/>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
        <p:nvSpPr>
          <p:cNvPr id="3" name="TextBox 2">
            <a:extLst>
              <a:ext uri="{FF2B5EF4-FFF2-40B4-BE49-F238E27FC236}">
                <a16:creationId xmlns:a16="http://schemas.microsoft.com/office/drawing/2014/main" id="{DEA0DC07-DA94-7DC1-5E14-707F65F75020}"/>
              </a:ext>
            </a:extLst>
          </p:cNvPr>
          <p:cNvSpPr txBox="1"/>
          <p:nvPr/>
        </p:nvSpPr>
        <p:spPr>
          <a:xfrm>
            <a:off x="683464" y="784106"/>
            <a:ext cx="692701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Tree>
    <p:extLst>
      <p:ext uri="{BB962C8B-B14F-4D97-AF65-F5344CB8AC3E}">
        <p14:creationId xmlns:p14="http://schemas.microsoft.com/office/powerpoint/2010/main" val="15352256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TF00001243</Template>
  <TotalTime>0</TotalTime>
  <Words>0</Words>
  <Application>Microsoft Office PowerPoint</Application>
  <PresentationFormat>Widescreen</PresentationFormat>
  <Paragraphs>0</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Ion Boardroom</vt:lpstr>
      <vt:lpstr>RANK OF A MATRIX</vt:lpstr>
      <vt:lpstr>RANK OF A MATRIX</vt:lpstr>
      <vt:lpstr>HOW TO FIND THE RANK OF A MATRIX?</vt:lpstr>
      <vt:lpstr>PowerPoint Presentation</vt:lpstr>
      <vt:lpstr>PowerPoint Presentation</vt:lpstr>
      <vt:lpstr>PowerPoint Presentation</vt:lpstr>
      <vt:lpstr>ELEMENTARY TRANSFORMATIONS </vt:lpstr>
      <vt:lpstr>PowerPoint Presentation</vt:lpstr>
      <vt:lpstr>EQUIVALENT MATRIX</vt:lpstr>
      <vt:lpstr>PowerPoint Presentation</vt:lpstr>
      <vt:lpstr>NORMAL FORM OF A MATRIX</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dc:creator>
  <cp:lastModifiedBy> </cp:lastModifiedBy>
  <cp:revision>90</cp:revision>
  <dcterms:created xsi:type="dcterms:W3CDTF">2015-09-22T16:57:55Z</dcterms:created>
  <dcterms:modified xsi:type="dcterms:W3CDTF">2022-06-12T09:28:00Z</dcterms:modified>
</cp:coreProperties>
</file>